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Sora"/>
      <p:regular r:id="rId28"/>
      <p:bold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8644C27-C146-4C9A-A2AE-BD763B723042}">
  <a:tblStyle styleId="{08644C27-C146-4C9A-A2AE-BD763B7230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Sora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Sor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5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4.xml"/><Relationship Id="rId32" Type="http://schemas.openxmlformats.org/officeDocument/2006/relationships/font" Target="fonts/OpenSans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87fa921f8d_0_1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287fa921f8d_0_1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6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g34f1f4a57bd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8" name="Google Shape;1898;g34f1f4a57bd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g350c6f2f5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" name="Google Shape;1906;g350c6f2f5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0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0c6f2f58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0c6f2f58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7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0c6f2f58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0c6f2f58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3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g34f1f4a57bd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" name="Google Shape;1925;g34f1f4a57bd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3" name="Shape 2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4" name="Google Shape;2134;g3508ad7449b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5" name="Google Shape;2135;g3508ad7449b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0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g3508ad7449b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2" name="Google Shape;2142;g3508ad7449b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7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g3508ad7449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9" name="Google Shape;2149;g3508ad7449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3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Google Shape;2154;g34f1f4a57bd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5" name="Google Shape;2155;g34f1f4a57bd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3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g351ceebf4f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" name="Google Shape;2365;g351ceebf4f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1" name="Shape 2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2" name="Google Shape;2372;g3508ad7449b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3" name="Google Shape;2373;g3508ad7449b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7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" name="Google Shape;2378;g351b1ed5a4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9" name="Google Shape;2379;g351b1ed5a4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Google Shape;1161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" name="Google Shape;1371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g34f1f4a57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" name="Google Shape;1459;g34f1f4a57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7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g34f1f4a57b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9" name="Google Shape;1669;g34f1f4a57b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g34f1f4a57bd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4" name="Google Shape;1674;g34f1f4a57bd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2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g3502cc8724f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4" name="Google Shape;1884;g3502cc8724f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g34f1f4a57b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1" name="Google Shape;1891;g34f1f4a57b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4" name="Google Shape;14;p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" name="Google Shape;15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 txBox="1"/>
          <p:nvPr>
            <p:ph hasCustomPrompt="1" type="title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1" name="Google Shape;111;p11"/>
          <p:cNvSpPr txBox="1"/>
          <p:nvPr>
            <p:ph idx="1" type="subTitle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12" name="Google Shape;112;p1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13" name="Google Shape;113;p1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4" name="Google Shape;114;p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" name="Google Shape;115;p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16" name="Google Shape;116;p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17" name="Google Shape;117;p1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18" name="Google Shape;118;p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" name="Google Shape;119;p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20" name="Google Shape;120;p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 txBox="1"/>
          <p:nvPr>
            <p:ph hasCustomPrompt="1" type="title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/>
          <p:nvPr>
            <p:ph hasCustomPrompt="1" idx="2" type="title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/>
          <p:nvPr>
            <p:ph hasCustomPrompt="1" idx="3" type="title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/>
          <p:nvPr>
            <p:ph hasCustomPrompt="1" idx="4" type="title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/>
          <p:nvPr>
            <p:ph hasCustomPrompt="1" idx="5" type="title"/>
          </p:nvPr>
        </p:nvSpPr>
        <p:spPr>
          <a:xfrm>
            <a:off x="4698355" y="1404675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/>
          <p:nvPr>
            <p:ph hasCustomPrompt="1" idx="6" type="title"/>
          </p:nvPr>
        </p:nvSpPr>
        <p:spPr>
          <a:xfrm>
            <a:off x="4698355" y="3066688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0" name="Google Shape;130;p13"/>
          <p:cNvSpPr txBox="1"/>
          <p:nvPr>
            <p:ph idx="7" type="subTitle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8" type="subTitle"/>
          </p:nvPr>
        </p:nvSpPr>
        <p:spPr>
          <a:xfrm>
            <a:off x="4698355" y="185226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9" type="subTitle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13" type="subTitle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14" type="subTitle"/>
          </p:nvPr>
        </p:nvSpPr>
        <p:spPr>
          <a:xfrm>
            <a:off x="4698355" y="351424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35" name="Google Shape;135;p1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36" name="Google Shape;136;p1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37" name="Google Shape;137;p1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" name="Google Shape;138;p1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39" name="Google Shape;139;p1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40" name="Google Shape;140;p1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1" name="Google Shape;141;p1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" name="Google Shape;142;p1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43" name="Google Shape;143;p1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144" name="Google Shape;144;p13"/>
          <p:cNvSpPr txBox="1"/>
          <p:nvPr>
            <p:ph idx="15"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/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1" type="subTitle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48" name="Google Shape;148;p1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9" name="Google Shape;149;p1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0" name="Google Shape;150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" name="Google Shape;151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52" name="Google Shape;152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53" name="Google Shape;153;p1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4" name="Google Shape;154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" name="Google Shape;155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56" name="Google Shape;156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"/>
          <p:cNvSpPr txBox="1"/>
          <p:nvPr>
            <p:ph idx="1" type="subTitle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9" name="Google Shape;159;p15"/>
          <p:cNvSpPr txBox="1"/>
          <p:nvPr>
            <p:ph idx="2" type="subTitle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0" name="Google Shape;160;p15"/>
          <p:cNvSpPr txBox="1"/>
          <p:nvPr>
            <p:ph idx="3" type="subTitle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15"/>
          <p:cNvSpPr txBox="1"/>
          <p:nvPr>
            <p:ph idx="4" type="subTitle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2" name="Google Shape;162;p15"/>
          <p:cNvSpPr txBox="1"/>
          <p:nvPr>
            <p:ph idx="5" type="subTitle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3" name="Google Shape;163;p15"/>
          <p:cNvSpPr txBox="1"/>
          <p:nvPr>
            <p:ph idx="6" type="subTitle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64" name="Google Shape;164;p1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5" name="Google Shape;165;p1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6" name="Google Shape;166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7" name="Google Shape;167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68" name="Google Shape;168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69" name="Google Shape;169;p1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70" name="Google Shape;170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" name="Google Shape;171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72" name="Google Shape;172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173" name="Google Shape;173;p1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/>
          <p:nvPr>
            <p:ph idx="1" type="subTitle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6" name="Google Shape;176;p16"/>
          <p:cNvSpPr txBox="1"/>
          <p:nvPr>
            <p:ph idx="2" type="subTitle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7" name="Google Shape;177;p16"/>
          <p:cNvSpPr txBox="1"/>
          <p:nvPr>
            <p:ph idx="3" type="subTitle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8" name="Google Shape;178;p16"/>
          <p:cNvSpPr txBox="1"/>
          <p:nvPr>
            <p:ph idx="4" type="subTitle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9" name="Google Shape;179;p16"/>
          <p:cNvSpPr txBox="1"/>
          <p:nvPr>
            <p:ph idx="5" type="subTitle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0" name="Google Shape;180;p16"/>
          <p:cNvSpPr txBox="1"/>
          <p:nvPr>
            <p:ph idx="6" type="subTitle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1" name="Google Shape;181;p16"/>
          <p:cNvSpPr txBox="1"/>
          <p:nvPr>
            <p:ph idx="7" type="subTitle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2" name="Google Shape;182;p16"/>
          <p:cNvSpPr txBox="1"/>
          <p:nvPr>
            <p:ph idx="8" type="subTitle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83" name="Google Shape;183;p1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84" name="Google Shape;184;p1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85" name="Google Shape;185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6" name="Google Shape;186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87" name="Google Shape;187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88" name="Google Shape;188;p1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89" name="Google Shape;189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0" name="Google Shape;190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91" name="Google Shape;191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192" name="Google Shape;192;p16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 txBox="1"/>
          <p:nvPr>
            <p:ph idx="1" type="subTitle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5" name="Google Shape;195;p17"/>
          <p:cNvSpPr txBox="1"/>
          <p:nvPr>
            <p:ph idx="2" type="subTitle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6" name="Google Shape;196;p17"/>
          <p:cNvSpPr txBox="1"/>
          <p:nvPr>
            <p:ph idx="3" type="subTitle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7" name="Google Shape;197;p17"/>
          <p:cNvSpPr txBox="1"/>
          <p:nvPr>
            <p:ph idx="4" type="subTitle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8" name="Google Shape;198;p17"/>
          <p:cNvSpPr txBox="1"/>
          <p:nvPr>
            <p:ph idx="5" type="subTitle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9" name="Google Shape;199;p17"/>
          <p:cNvSpPr txBox="1"/>
          <p:nvPr>
            <p:ph idx="6" type="subTitle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0" name="Google Shape;200;p17"/>
          <p:cNvSpPr txBox="1"/>
          <p:nvPr>
            <p:ph idx="7" type="subTitle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1" name="Google Shape;201;p17"/>
          <p:cNvSpPr txBox="1"/>
          <p:nvPr>
            <p:ph idx="8" type="subTitle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2" name="Google Shape;202;p17"/>
          <p:cNvSpPr txBox="1"/>
          <p:nvPr>
            <p:ph idx="9" type="subTitle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3" name="Google Shape;203;p17"/>
          <p:cNvSpPr txBox="1"/>
          <p:nvPr>
            <p:ph idx="13" type="subTitle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4" name="Google Shape;204;p17"/>
          <p:cNvSpPr txBox="1"/>
          <p:nvPr>
            <p:ph idx="14" type="subTitle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5" name="Google Shape;205;p17"/>
          <p:cNvSpPr txBox="1"/>
          <p:nvPr>
            <p:ph idx="15" type="subTitle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06" name="Google Shape;206;p1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07" name="Google Shape;207;p1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08" name="Google Shape;208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9" name="Google Shape;209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10" name="Google Shape;210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11" name="Google Shape;211;p1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2" name="Google Shape;212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3" name="Google Shape;213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14" name="Google Shape;214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215" name="Google Shape;215;p1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 txBox="1"/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8" name="Google Shape;218;p18"/>
          <p:cNvSpPr txBox="1"/>
          <p:nvPr>
            <p:ph idx="1" type="subTitle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9" name="Google Shape;219;p18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lang="en" sz="1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sz="1000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20" name="Google Shape;220;p1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1" name="Google Shape;221;p1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2" name="Google Shape;222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3" name="Google Shape;223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24" name="Google Shape;224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25" name="Google Shape;225;p1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6" name="Google Shape;226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7" name="Google Shape;227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28" name="Google Shape;228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1" name="Google Shape;231;p1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2" name="Google Shape;232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3" name="Google Shape;233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34" name="Google Shape;234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35" name="Google Shape;235;p1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6" name="Google Shape;236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7" name="Google Shape;237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38" name="Google Shape;238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239" name="Google Shape;239;p19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240" name="Google Shape;240;p19"/>
            <p:cNvSpPr/>
            <p:nvPr/>
          </p:nvSpPr>
          <p:spPr>
            <a:xfrm>
              <a:off x="1913656" y="3200832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1910411" y="3196997"/>
              <a:ext cx="46022" cy="46081"/>
            </a:xfrm>
            <a:custGeom>
              <a:rect b="b" l="l" r="r" t="t"/>
              <a:pathLst>
                <a:path extrusionOk="0" h="781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2" name="Google Shape;242;p19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243" name="Google Shape;243;p19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rect b="b" l="l" r="r" t="t"/>
                <a:pathLst>
                  <a:path extrusionOk="0" h="2645" w="5474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19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rect b="b" l="l" r="r" t="t"/>
                <a:pathLst>
                  <a:path extrusionOk="0" h="1661" w="3415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9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rect b="b" l="l" r="r" t="t"/>
                <a:pathLst>
                  <a:path extrusionOk="0" h="6272" w="8304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rect b="b" l="l" r="r" t="t"/>
                <a:pathLst>
                  <a:path extrusionOk="0" h="1643" w="1643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9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rect b="b" l="l" r="r" t="t"/>
                <a:pathLst>
                  <a:path extrusionOk="0" h="2051" w="206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9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rect b="b" l="l" r="r" t="t"/>
                <a:pathLst>
                  <a:path extrusionOk="0" h="882" w="882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rect b="b" l="l" r="r" t="t"/>
                <a:pathLst>
                  <a:path extrusionOk="0" h="567" w="567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19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rect b="b" l="l" r="r" t="t"/>
                <a:pathLst>
                  <a:path extrusionOk="0" h="13787" w="13796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9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rect b="b" l="l" r="r" t="t"/>
                <a:pathLst>
                  <a:path extrusionOk="0" h="11235" w="16244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9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rect b="b" l="l" r="r" t="t"/>
                <a:pathLst>
                  <a:path extrusionOk="0" h="11346" w="16374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9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rect b="b" l="l" r="r" t="t"/>
                <a:pathLst>
                  <a:path extrusionOk="0" h="9083" w="1387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19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9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rect b="b" l="l" r="r" t="t"/>
                <a:pathLst>
                  <a:path extrusionOk="0" h="3044" w="113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9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rect b="b" l="l" r="r" t="t"/>
                <a:pathLst>
                  <a:path extrusionOk="0" h="363" w="362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9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9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rect b="b" l="l" r="r" t="t"/>
                <a:pathLst>
                  <a:path extrusionOk="0" h="1568" w="2168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9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19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rect b="b" l="l" r="r" t="t"/>
                <a:pathLst>
                  <a:path extrusionOk="0" h="456" w="412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9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rect b="b" l="l" r="r" t="t"/>
                <a:pathLst>
                  <a:path extrusionOk="0" h="576" w="424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9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9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19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rect b="b" l="l" r="r" t="t"/>
                <a:pathLst>
                  <a:path extrusionOk="0" h="6486" w="7552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9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9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9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rect b="b" l="l" r="r" t="t"/>
                <a:pathLst>
                  <a:path extrusionOk="0" h="288" w="3981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9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9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rect b="b" l="l" r="r" t="t"/>
                <a:pathLst>
                  <a:path extrusionOk="0" h="521" w="3471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19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19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19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rect b="b" l="l" r="r" t="t"/>
                <a:pathLst>
                  <a:path extrusionOk="0" h="196" w="186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19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19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19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19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rect b="b" l="l" r="r" t="t"/>
                <a:pathLst>
                  <a:path extrusionOk="0" h="2154" w="2153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19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rect b="b" l="l" r="r" t="t"/>
                <a:pathLst>
                  <a:path extrusionOk="0" h="2264" w="2265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19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rect b="b" l="l" r="r" t="t"/>
                <a:pathLst>
                  <a:path extrusionOk="0" h="484" w="956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19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19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rect b="b" l="l" r="r" t="t"/>
                <a:pathLst>
                  <a:path extrusionOk="0" h="549" w="548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19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rect b="b" l="l" r="r" t="t"/>
                <a:pathLst>
                  <a:path extrusionOk="0" h="659" w="66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19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rect b="b" l="l" r="r" t="t"/>
                <a:pathLst>
                  <a:path extrusionOk="0" h="492" w="1587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19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rect b="b" l="l" r="r" t="t"/>
                <a:pathLst>
                  <a:path extrusionOk="0" h="604" w="1707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19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rect b="b" l="l" r="r" t="t"/>
                <a:pathLst>
                  <a:path extrusionOk="0" h="9600" w="964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19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rect b="b" l="l" r="r" t="t"/>
                <a:pathLst>
                  <a:path extrusionOk="0" h="9714" w="9751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rect b="b" l="l" r="r" t="t"/>
                <a:pathLst>
                  <a:path extrusionOk="0" h="11235" w="16253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19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rect b="b" l="l" r="r" t="t"/>
                <a:pathLst>
                  <a:path extrusionOk="0" h="11356" w="16365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19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rect b="b" l="l" r="r" t="t"/>
                <a:pathLst>
                  <a:path extrusionOk="0" h="9074" w="13879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19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9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rect b="b" l="l" r="r" t="t"/>
                <a:pathLst>
                  <a:path extrusionOk="0" h="3043" w="12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19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rect b="b" l="l" r="r" t="t"/>
                <a:pathLst>
                  <a:path extrusionOk="0" h="363" w="373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19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19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rect b="b" l="l" r="r" t="t"/>
                <a:pathLst>
                  <a:path extrusionOk="0" h="1568" w="21689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19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rect b="b" l="l" r="r" t="t"/>
                <a:pathLst>
                  <a:path extrusionOk="0" h="456" w="4119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19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rect b="b" l="l" r="r" t="t"/>
                <a:pathLst>
                  <a:path extrusionOk="0" h="567" w="4231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19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rect b="b" l="l" r="r" t="t"/>
                <a:pathLst>
                  <a:path extrusionOk="0" h="6365" w="7431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rect b="b" l="l" r="r" t="t"/>
                <a:pathLst>
                  <a:path extrusionOk="0" h="6365" w="7432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rect b="b" l="l" r="r" t="t"/>
                <a:pathLst>
                  <a:path extrusionOk="0" h="6476" w="7552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19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19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19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rect b="b" l="l" r="r" t="t"/>
                <a:pathLst>
                  <a:path extrusionOk="0" h="288" w="399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9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9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rect b="b" l="l" r="r" t="t"/>
                <a:pathLst>
                  <a:path extrusionOk="0" h="511" w="3471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9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9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9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19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9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9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9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rect b="b" l="l" r="r" t="t"/>
                <a:pathLst>
                  <a:path extrusionOk="0" h="2144" w="2153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9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rect b="b" l="l" r="r" t="t"/>
                <a:pathLst>
                  <a:path extrusionOk="0" h="2274" w="2265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rect b="b" l="l" r="r" t="t"/>
                <a:pathLst>
                  <a:path extrusionOk="0" h="483" w="956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19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rect b="b" l="l" r="r" t="t"/>
                <a:pathLst>
                  <a:path extrusionOk="0" h="539" w="539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19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rect b="b" l="l" r="r" t="t"/>
                <a:pathLst>
                  <a:path extrusionOk="0" h="660" w="66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19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rect b="b" l="l" r="r" t="t"/>
                <a:pathLst>
                  <a:path extrusionOk="0" h="492" w="1588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9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rect b="b" l="l" r="r" t="t"/>
                <a:pathLst>
                  <a:path extrusionOk="0" h="613" w="1698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rect b="b" l="l" r="r" t="t"/>
                <a:pathLst>
                  <a:path extrusionOk="0" h="8897" w="1220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19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rect b="b" l="l" r="r" t="t"/>
                <a:pathLst>
                  <a:path extrusionOk="0" h="1503" w="1220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19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rect b="b" l="l" r="r" t="t"/>
                <a:pathLst>
                  <a:path extrusionOk="0" h="1615" w="12321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19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19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19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rect b="b" l="l" r="r" t="t"/>
                <a:pathLst>
                  <a:path extrusionOk="0" h="576" w="576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19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rect b="b" l="l" r="r" t="t"/>
                <a:pathLst>
                  <a:path extrusionOk="0" h="7339" w="1220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19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rect b="b" l="l" r="r" t="t"/>
                <a:pathLst>
                  <a:path extrusionOk="0" h="7450" w="12321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19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rect b="b" l="l" r="r" t="t"/>
                <a:pathLst>
                  <a:path extrusionOk="0" h="4157" w="2701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19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rect b="b" l="l" r="r" t="t"/>
                <a:pathLst>
                  <a:path extrusionOk="0" h="4287" w="2812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19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rect b="b" l="l" r="r" t="t"/>
                <a:pathLst>
                  <a:path extrusionOk="0" h="4036" w="2608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19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rect b="b" l="l" r="r" t="t"/>
                <a:pathLst>
                  <a:path extrusionOk="0" h="4148" w="2738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19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rect b="b" l="l" r="r" t="t"/>
                <a:pathLst>
                  <a:path extrusionOk="0" h="4092" w="2598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19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rect b="b" l="l" r="r" t="t"/>
                <a:pathLst>
                  <a:path extrusionOk="0" h="4219" w="2728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19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rect b="b" l="l" r="r" t="t"/>
                <a:pathLst>
                  <a:path extrusionOk="0" h="121" w="5734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19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rect b="b" l="l" r="r" t="t"/>
                <a:pathLst>
                  <a:path extrusionOk="0" h="122" w="2088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19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rect b="b" l="l" r="r" t="t"/>
                <a:pathLst>
                  <a:path extrusionOk="0" h="122" w="2515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19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rect b="b" l="l" r="r" t="t"/>
                <a:pathLst>
                  <a:path extrusionOk="0" h="113" w="3721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9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rect b="b" l="l" r="r" t="t"/>
                <a:pathLst>
                  <a:path extrusionOk="0" h="112" w="578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9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rect b="b" l="l" r="r" t="t"/>
                <a:pathLst>
                  <a:path extrusionOk="0" h="113" w="1912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9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rect b="b" l="l" r="r" t="t"/>
                <a:pathLst>
                  <a:path extrusionOk="0" h="113" w="3387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9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rect b="b" l="l" r="r" t="t"/>
                <a:pathLst>
                  <a:path extrusionOk="0" h="354" w="2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9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rect b="b" l="l" r="r" t="t"/>
                <a:pathLst>
                  <a:path extrusionOk="0" h="6625" w="9306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9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rect b="b" l="l" r="r" t="t"/>
                <a:pathLst>
                  <a:path extrusionOk="0" h="6754" w="9427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9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rect b="b" l="l" r="r" t="t"/>
                <a:pathLst>
                  <a:path extrusionOk="0" h="1114" w="9305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19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rect b="b" l="l" r="r" t="t"/>
                <a:pathLst>
                  <a:path extrusionOk="0" h="1235" w="9417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19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rect b="b" l="l" r="r" t="t"/>
                <a:pathLst>
                  <a:path extrusionOk="0" h="456" w="456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9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rect b="b" l="l" r="r" t="t"/>
                <a:pathLst>
                  <a:path extrusionOk="0" h="456" w="465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9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rect b="b" l="l" r="r" t="t"/>
                <a:pathLst>
                  <a:path extrusionOk="0" h="456" w="464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9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rect b="b" l="l" r="r" t="t"/>
                <a:pathLst>
                  <a:path extrusionOk="0" h="5465" w="9305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19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rect b="b" l="l" r="r" t="t"/>
                <a:pathLst>
                  <a:path extrusionOk="0" h="5585" w="9426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19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rect b="b" l="l" r="r" t="t"/>
                <a:pathLst>
                  <a:path extrusionOk="0" h="113" w="3944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rect b="b" l="l" r="r" t="t"/>
                <a:pathLst>
                  <a:path extrusionOk="0" h="122" w="1458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19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rect b="b" l="l" r="r" t="t"/>
                <a:pathLst>
                  <a:path extrusionOk="0" h="122" w="1754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19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rect b="b" l="l" r="r" t="t"/>
                <a:pathLst>
                  <a:path extrusionOk="0" h="112" w="2571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rect b="b" l="l" r="r" t="t"/>
                <a:pathLst>
                  <a:path extrusionOk="0" h="112" w="3981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9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rect b="b" l="l" r="r" t="t"/>
                <a:pathLst>
                  <a:path extrusionOk="0" h="121" w="1337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rect b="b" l="l" r="r" t="t"/>
                <a:pathLst>
                  <a:path extrusionOk="0" h="121" w="2348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rect b="b" l="l" r="r" t="t"/>
                <a:pathLst>
                  <a:path extrusionOk="0" h="2821" w="2821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rect b="b" l="l" r="r" t="t"/>
                <a:pathLst>
                  <a:path extrusionOk="0" h="2942" w="2932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rect b="b" l="l" r="r" t="t"/>
                <a:pathLst>
                  <a:path extrusionOk="0" h="2822" w="2821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rect b="b" l="l" r="r" t="t"/>
                <a:pathLst>
                  <a:path extrusionOk="0" h="2941" w="2933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rect b="b" l="l" r="r" t="t"/>
                <a:pathLst>
                  <a:path extrusionOk="0" h="4194" w="4713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9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rect b="b" l="l" r="r" t="t"/>
                <a:pathLst>
                  <a:path extrusionOk="0" h="4305" w="4305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9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rect b="b" l="l" r="r" t="t"/>
                <a:pathLst>
                  <a:path extrusionOk="0" h="4193" w="4509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rect b="b" l="l" r="r" t="t"/>
                <a:pathLst>
                  <a:path extrusionOk="0" h="4306" w="4314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19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rect b="b" l="l" r="r" t="t"/>
                <a:pathLst>
                  <a:path extrusionOk="0" h="4306" w="1365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9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rect b="b" l="l" r="r" t="t"/>
                <a:pathLst>
                  <a:path extrusionOk="0" h="112" w="3962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19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rect b="b" l="l" r="r" t="t"/>
                <a:pathLst>
                  <a:path extrusionOk="0" h="121" w="3962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8" name="Google Shape;368;p19"/>
            <p:cNvSpPr/>
            <p:nvPr/>
          </p:nvSpPr>
          <p:spPr>
            <a:xfrm>
              <a:off x="1925692" y="2196479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" name="Google Shape;369;p19"/>
            <p:cNvGrpSpPr/>
            <p:nvPr/>
          </p:nvGrpSpPr>
          <p:grpSpPr>
            <a:xfrm>
              <a:off x="3729110" y="795775"/>
              <a:ext cx="1239906" cy="584116"/>
              <a:chOff x="6947135" y="2460525"/>
              <a:chExt cx="1239906" cy="584116"/>
            </a:xfrm>
          </p:grpSpPr>
          <p:sp>
            <p:nvSpPr>
              <p:cNvPr id="370" name="Google Shape;370;p19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rect b="b" l="l" r="r" t="t"/>
                <a:pathLst>
                  <a:path extrusionOk="0" h="493" w="3823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9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rect b="b" l="l" r="r" t="t"/>
                <a:pathLst>
                  <a:path extrusionOk="0" h="604" w="3944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9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rect b="b" l="l" r="r" t="t"/>
                <a:pathLst>
                  <a:path extrusionOk="0" h="317" w="219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9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9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rect b="b" l="l" r="r" t="t"/>
                <a:pathLst>
                  <a:path extrusionOk="0" h="316" w="219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9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9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rect b="b" l="l" r="r" t="t"/>
                <a:pathLst>
                  <a:path extrusionOk="0" h="1606" w="3711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9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rect b="b" l="l" r="r" t="t"/>
                <a:pathLst>
                  <a:path extrusionOk="0" h="1715" w="3841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19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rect b="b" l="l" r="r" t="t"/>
                <a:pathLst>
                  <a:path extrusionOk="0" h="604" w="613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9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rect b="b" l="l" r="r" t="t"/>
                <a:pathLst>
                  <a:path extrusionOk="0" h="719" w="725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19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rect b="b" l="l" r="r" t="t"/>
                <a:pathLst>
                  <a:path extrusionOk="0" h="6927" w="7432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rect b="b" l="l" r="r" t="t"/>
                <a:pathLst>
                  <a:path extrusionOk="0" h="7049" w="7404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rect b="b" l="l" r="r" t="t"/>
                <a:pathLst>
                  <a:path extrusionOk="0" h="6931" w="7877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rect b="b" l="l" r="r" t="t"/>
                <a:pathLst>
                  <a:path extrusionOk="0" h="7046" w="7552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rect b="b" l="l" r="r" t="t"/>
                <a:pathLst>
                  <a:path extrusionOk="0" h="1697" w="1689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rect b="b" l="l" r="r" t="t"/>
                <a:pathLst>
                  <a:path extrusionOk="0" h="3768" w="3285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rect b="b" l="l" r="r" t="t"/>
                <a:pathLst>
                  <a:path extrusionOk="0" h="3878" w="3405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19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rect b="b" l="l" r="r" t="t"/>
                <a:pathLst>
                  <a:path extrusionOk="0" h="400" w="2005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19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rect b="b" l="l" r="r" t="t"/>
                <a:pathLst>
                  <a:path extrusionOk="0" h="521" w="2126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19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rect b="b" l="l" r="r" t="t"/>
                <a:pathLst>
                  <a:path extrusionOk="0" h="697" w="696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rect b="b" l="l" r="r" t="t"/>
                <a:pathLst>
                  <a:path extrusionOk="0" h="817" w="817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rect b="b" l="l" r="r" t="t"/>
                <a:pathLst>
                  <a:path extrusionOk="0" h="280" w="288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rect b="b" l="l" r="r" t="t"/>
                <a:pathLst>
                  <a:path extrusionOk="0" h="400" w="40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19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rect b="b" l="l" r="r" t="t"/>
                <a:pathLst>
                  <a:path extrusionOk="0" h="122" w="855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19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19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19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rect b="b" l="l" r="r" t="t"/>
                <a:pathLst>
                  <a:path extrusionOk="0" h="112" w="2236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19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19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1" name="Google Shape;401;p19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02" name="Google Shape;402;p19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rect b="b" l="l" r="r" t="t"/>
                <a:pathLst>
                  <a:path extrusionOk="0" h="1875" w="1875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rect b="b" l="l" r="r" t="t"/>
                <a:pathLst>
                  <a:path extrusionOk="0" h="762" w="113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19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rect b="b" l="l" r="r" t="t"/>
                <a:pathLst>
                  <a:path extrusionOk="0" h="752" w="113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19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19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19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rect b="b" l="l" r="r" t="t"/>
                <a:pathLst>
                  <a:path extrusionOk="0" h="569" w="586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rect b="b" l="l" r="r" t="t"/>
                <a:pathLst>
                  <a:path extrusionOk="0" h="446" w="455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rect b="b" l="l" r="r" t="t"/>
                <a:pathLst>
                  <a:path extrusionOk="0" h="571" w="585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19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rect b="b" l="l" r="r" t="t"/>
                <a:pathLst>
                  <a:path extrusionOk="0" h="446" w="456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9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rect b="b" l="l" r="r" t="t"/>
                <a:pathLst>
                  <a:path extrusionOk="0" h="571" w="586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9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rect b="b" l="l" r="r" t="t"/>
                <a:pathLst>
                  <a:path extrusionOk="0" h="569" w="585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rect b="b" l="l" r="r" t="t"/>
                <a:pathLst>
                  <a:path extrusionOk="0" h="688" w="678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19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rect b="b" l="l" r="r" t="t"/>
                <a:pathLst>
                  <a:path extrusionOk="0" h="2070" w="1698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19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rect b="b" l="l" r="r" t="t"/>
                <a:pathLst>
                  <a:path extrusionOk="0" h="2183" w="1717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9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rect b="b" l="l" r="r" t="t"/>
                <a:pathLst>
                  <a:path extrusionOk="0" h="1548" w="2069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9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rect b="b" l="l" r="r" t="t"/>
                <a:pathLst>
                  <a:path extrusionOk="0" h="1661" w="2181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9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rect b="b" l="l" r="r" t="t"/>
                <a:pathLst>
                  <a:path extrusionOk="0" h="3562" w="2097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9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rect b="b" l="l" r="r" t="t"/>
                <a:pathLst>
                  <a:path extrusionOk="0" h="3681" w="2218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rect b="b" l="l" r="r" t="t"/>
                <a:pathLst>
                  <a:path extrusionOk="0" h="5724" w="130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rect b="b" l="l" r="r" t="t"/>
                <a:pathLst>
                  <a:path extrusionOk="0" h="5836" w="1411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rect b="b" l="l" r="r" t="t"/>
                <a:pathLst>
                  <a:path extrusionOk="0" h="3628" w="1291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9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rect b="b" l="l" r="r" t="t"/>
                <a:pathLst>
                  <a:path extrusionOk="0" h="3740" w="1401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19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rect b="b" l="l" r="r" t="t"/>
                <a:pathLst>
                  <a:path extrusionOk="0" h="2051" w="1299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rect b="b" l="l" r="r" t="t"/>
                <a:pathLst>
                  <a:path extrusionOk="0" h="2153" w="1402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rect b="b" l="l" r="r" t="t"/>
                <a:pathLst>
                  <a:path extrusionOk="0" h="6736" w="1299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rect b="b" l="l" r="r" t="t"/>
                <a:pathLst>
                  <a:path extrusionOk="0" h="6829" w="1384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rect b="b" l="l" r="r" t="t"/>
                <a:pathLst>
                  <a:path extrusionOk="0" h="6587" w="130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rect b="b" l="l" r="r" t="t"/>
                <a:pathLst>
                  <a:path extrusionOk="0" h="6699" w="1402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9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rect b="b" l="l" r="r" t="t"/>
                <a:pathLst>
                  <a:path extrusionOk="0" h="836" w="130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rect b="b" l="l" r="r" t="t"/>
                <a:pathLst>
                  <a:path extrusionOk="0" h="947" w="1402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9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rect b="b" l="l" r="r" t="t"/>
                <a:pathLst>
                  <a:path extrusionOk="0" h="1597" w="3712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9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rect b="b" l="l" r="r" t="t"/>
                <a:pathLst>
                  <a:path extrusionOk="0" h="1711" w="3842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9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rect b="b" l="l" r="r" t="t"/>
                <a:pathLst>
                  <a:path extrusionOk="0" h="604" w="604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9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rect b="b" l="l" r="r" t="t"/>
                <a:pathLst>
                  <a:path extrusionOk="0" h="723" w="734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19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rect b="b" l="l" r="r" t="t"/>
                <a:pathLst>
                  <a:path extrusionOk="0" h="6930" w="7422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19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rect b="b" l="l" r="r" t="t"/>
                <a:pathLst>
                  <a:path extrusionOk="0" h="7045" w="7404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19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rect b="b" l="l" r="r" t="t"/>
                <a:pathLst>
                  <a:path extrusionOk="0" h="6928" w="7877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19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rect b="b" l="l" r="r" t="t"/>
                <a:pathLst>
                  <a:path extrusionOk="0" h="7047" w="7394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19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rect b="b" l="l" r="r" t="t"/>
                <a:pathLst>
                  <a:path extrusionOk="0" h="1696" w="169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19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rect b="b" l="l" r="r" t="t"/>
                <a:pathLst>
                  <a:path extrusionOk="0" h="484" w="3823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19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rect b="b" l="l" r="r" t="t"/>
                <a:pathLst>
                  <a:path extrusionOk="0" h="604" w="3943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19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rect b="b" l="l" r="r" t="t"/>
                <a:pathLst>
                  <a:path extrusionOk="0" h="325" w="220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19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19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19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19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rect b="b" l="l" r="r" t="t"/>
                <a:pathLst>
                  <a:path extrusionOk="0" h="1448" w="1959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19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rect b="b" l="l" r="r" t="t"/>
                <a:pathLst>
                  <a:path extrusionOk="0" h="1578" w="2069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19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rect b="b" l="l" r="r" t="t"/>
                <a:pathLst>
                  <a:path extrusionOk="0" h="2422" w="2905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19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rect b="b" l="l" r="r" t="t"/>
                <a:pathLst>
                  <a:path extrusionOk="0" h="2543" w="3016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19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rect b="b" l="l" r="r" t="t"/>
                <a:pathLst>
                  <a:path extrusionOk="0" h="1012" w="529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19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rect b="b" l="l" r="r" t="t"/>
                <a:pathLst>
                  <a:path extrusionOk="0" h="1124" w="65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1" name="Google Shape;471;p19"/>
            <p:cNvGrpSpPr/>
            <p:nvPr/>
          </p:nvGrpSpPr>
          <p:grpSpPr>
            <a:xfrm flipH="1">
              <a:off x="3725955" y="3512636"/>
              <a:ext cx="1329443" cy="916475"/>
              <a:chOff x="713230" y="2963286"/>
              <a:chExt cx="1329443" cy="916475"/>
            </a:xfrm>
          </p:grpSpPr>
          <p:sp>
            <p:nvSpPr>
              <p:cNvPr id="472" name="Google Shape;472;p19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rect b="b" l="l" r="r" t="t"/>
                <a:pathLst>
                  <a:path extrusionOk="0" h="762" w="121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19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rect b="b" l="l" r="r" t="t"/>
                <a:pathLst>
                  <a:path extrusionOk="0" h="753" w="121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19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rect b="b" l="l" r="r" t="t"/>
                <a:pathLst>
                  <a:path extrusionOk="0" h="122" w="762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19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rect b="b" l="l" r="r" t="t"/>
                <a:pathLst>
                  <a:path extrusionOk="0" h="122" w="753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19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19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rect b="b" l="l" r="r" t="t"/>
                <a:pathLst>
                  <a:path extrusionOk="0" h="572" w="586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9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19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rect b="b" l="l" r="r" t="t"/>
                <a:pathLst>
                  <a:path extrusionOk="0" h="578" w="585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19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9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rect b="b" l="l" r="r" t="t"/>
                <a:pathLst>
                  <a:path extrusionOk="0" h="578" w="586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9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rect b="b" l="l" r="r" t="t"/>
                <a:pathLst>
                  <a:path extrusionOk="0" h="572" w="585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19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rect b="b" l="l" r="r" t="t"/>
                <a:pathLst>
                  <a:path extrusionOk="0" h="910" w="901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19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rect b="b" l="l" r="r" t="t"/>
                <a:pathLst>
                  <a:path extrusionOk="0" h="493" w="3823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9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rect b="b" l="l" r="r" t="t"/>
                <a:pathLst>
                  <a:path extrusionOk="0" h="604" w="3935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19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19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rect b="b" l="l" r="r" t="t"/>
                <a:pathLst>
                  <a:path extrusionOk="0" h="428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19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19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19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rect b="b" l="l" r="r" t="t"/>
                <a:pathLst>
                  <a:path extrusionOk="0" h="6926" w="7422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9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rect b="b" l="l" r="r" t="t"/>
                <a:pathLst>
                  <a:path extrusionOk="0" h="7047" w="7246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19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rect b="b" l="l" r="r" t="t"/>
                <a:pathLst>
                  <a:path extrusionOk="0" h="6929" w="7905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19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rect b="b" l="l" r="r" t="t"/>
                <a:pathLst>
                  <a:path extrusionOk="0" h="7044" w="7404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19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rect b="b" l="l" r="r" t="t"/>
                <a:pathLst>
                  <a:path extrusionOk="0" h="1522" w="1495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rect b="b" l="l" r="r" t="t"/>
                <a:pathLst>
                  <a:path extrusionOk="0" h="1696" w="1689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rect b="b" l="l" r="r" t="t"/>
                <a:pathLst>
                  <a:path extrusionOk="0" h="604" w="604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rect b="b" l="l" r="r" t="t"/>
                <a:pathLst>
                  <a:path extrusionOk="0" h="973" w="193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rect b="b" l="l" r="r" t="t"/>
                <a:pathLst>
                  <a:path extrusionOk="0" h="1216" w="1217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rect b="b" l="l" r="r" t="t"/>
                <a:pathLst>
                  <a:path extrusionOk="0" h="973" w="194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rect b="b" l="l" r="r" t="t"/>
                <a:pathLst>
                  <a:path extrusionOk="0" h="1216" w="1216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rect b="b" l="l" r="r" t="t"/>
                <a:pathLst>
                  <a:path extrusionOk="0" h="1100" w="2191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rect b="b" l="l" r="r" t="t"/>
                <a:pathLst>
                  <a:path extrusionOk="0" h="1216" w="2301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rect b="b" l="l" r="r" t="t"/>
                <a:pathLst>
                  <a:path extrusionOk="0" h="1253" w="1244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rect b="b" l="l" r="r" t="t"/>
                <a:pathLst>
                  <a:path extrusionOk="0" h="1365" w="1365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rect b="b" l="l" r="r" t="t"/>
                <a:pathLst>
                  <a:path extrusionOk="0" h="718" w="725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rect b="b" l="l" r="r" t="t"/>
                <a:pathLst>
                  <a:path extrusionOk="0" h="1711" w="3841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14" name="Google Shape;514;p2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5" name="Google Shape;515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6" name="Google Shape;516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517" name="Google Shape;517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518" name="Google Shape;518;p2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19" name="Google Shape;519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20" name="Google Shape;520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521" name="Google Shape;521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522" name="Google Shape;522;p20"/>
          <p:cNvGrpSpPr/>
          <p:nvPr/>
        </p:nvGrpSpPr>
        <p:grpSpPr>
          <a:xfrm>
            <a:off x="5441862" y="1343334"/>
            <a:ext cx="2955370" cy="2456833"/>
            <a:chOff x="5475412" y="1860275"/>
            <a:chExt cx="2955370" cy="2456833"/>
          </a:xfrm>
        </p:grpSpPr>
        <p:sp>
          <p:nvSpPr>
            <p:cNvPr id="523" name="Google Shape;523;p20"/>
            <p:cNvSpPr/>
            <p:nvPr/>
          </p:nvSpPr>
          <p:spPr>
            <a:xfrm>
              <a:off x="5581433" y="2425462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8233235" y="2755955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5475412" y="3604065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8311913" y="3834088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8015063" y="1953753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8015063" y="2047230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8044097" y="2018709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950107" y="2018709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97230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969121" y="2039032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803885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8035159" y="1972653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97230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969121" y="1972653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803885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8035159" y="2039032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8355158" y="2208282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5739149" y="277338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6637773" y="186027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6622459" y="2287528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6619783" y="2282746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6175621" y="2313943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6172490" y="2310755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6359445" y="2342407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6356257" y="2338764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6631966" y="2285421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6629290" y="2280127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338003" y="2218302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334359" y="2214658"/>
              <a:ext cx="88241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7468997" y="2075239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465297" y="2072051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7587296" y="2272214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7583596" y="2269026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6112258" y="2077573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6086412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6083224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6314016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6310315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6194635" y="2159722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6191504" y="2156022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6449223" y="2065163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6446035" y="2062032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6930332" y="1988081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6927144" y="1984893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6987888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7051250" y="2066757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7114100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5743641" y="2204582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5740453" y="2201451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5914201" y="2279045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5854027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5794878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7974415" y="2277337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7970715" y="2274035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7946406" y="2402126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7942706" y="2398938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7741005" y="2150215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7737817" y="2147027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7784272" y="2170538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6902835" y="3774116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5894162" y="2528850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5890974" y="2525662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5995041" y="2636047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5991341" y="2632916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6933520" y="2560559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6930332" y="2556859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5893081" y="3731363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5889950" y="3727662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6431802" y="4215089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6428614" y="4211958"/>
              <a:ext cx="1044666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6691628" y="4215089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6687927" y="4211958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7160554" y="2782355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7157423" y="2779167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7228186" y="2854200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7592078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7624243" y="2824084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7653334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0"/>
            <p:cNvSpPr/>
            <p:nvPr/>
          </p:nvSpPr>
          <p:spPr>
            <a:xfrm>
              <a:off x="7471104" y="290384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0"/>
            <p:cNvSpPr/>
            <p:nvPr/>
          </p:nvSpPr>
          <p:spPr>
            <a:xfrm>
              <a:off x="7471104" y="294767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7471104" y="2991456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7453171" y="3091309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7231374" y="3221734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7231374" y="3178411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7231374" y="3134575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7417761" y="3341114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7245607" y="3341114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7245607" y="3390756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7337490" y="2894335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7333790" y="2890065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0"/>
            <p:cNvSpPr/>
            <p:nvPr/>
          </p:nvSpPr>
          <p:spPr>
            <a:xfrm>
              <a:off x="7250389" y="2883404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0"/>
            <p:cNvSpPr/>
            <p:nvPr/>
          </p:nvSpPr>
          <p:spPr>
            <a:xfrm>
              <a:off x="7249819" y="2879875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0"/>
            <p:cNvSpPr/>
            <p:nvPr/>
          </p:nvSpPr>
          <p:spPr>
            <a:xfrm>
              <a:off x="7464272" y="3113853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0"/>
            <p:cNvSpPr/>
            <p:nvPr/>
          </p:nvSpPr>
          <p:spPr>
            <a:xfrm>
              <a:off x="7461084" y="3111177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0"/>
            <p:cNvSpPr/>
            <p:nvPr/>
          </p:nvSpPr>
          <p:spPr>
            <a:xfrm>
              <a:off x="7495925" y="3135657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0"/>
            <p:cNvSpPr/>
            <p:nvPr/>
          </p:nvSpPr>
          <p:spPr>
            <a:xfrm>
              <a:off x="7492224" y="3132469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0"/>
            <p:cNvSpPr/>
            <p:nvPr/>
          </p:nvSpPr>
          <p:spPr>
            <a:xfrm>
              <a:off x="7504920" y="3149434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0"/>
            <p:cNvSpPr/>
            <p:nvPr/>
          </p:nvSpPr>
          <p:spPr>
            <a:xfrm>
              <a:off x="7501219" y="3146246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7526553" y="3166797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0"/>
            <p:cNvSpPr/>
            <p:nvPr/>
          </p:nvSpPr>
          <p:spPr>
            <a:xfrm>
              <a:off x="7523422" y="3163097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0"/>
            <p:cNvSpPr/>
            <p:nvPr/>
          </p:nvSpPr>
          <p:spPr>
            <a:xfrm>
              <a:off x="7495412" y="3128939"/>
              <a:ext cx="49188" cy="55905"/>
            </a:xfrm>
            <a:custGeom>
              <a:rect b="b" l="l" r="r" t="t"/>
              <a:pathLst>
                <a:path extrusionOk="0" h="982" w="864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0"/>
            <p:cNvSpPr/>
            <p:nvPr/>
          </p:nvSpPr>
          <p:spPr>
            <a:xfrm>
              <a:off x="7493818" y="3127231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0"/>
            <p:cNvSpPr/>
            <p:nvPr/>
          </p:nvSpPr>
          <p:spPr>
            <a:xfrm>
              <a:off x="7482205" y="3116130"/>
              <a:ext cx="19072" cy="18502"/>
            </a:xfrm>
            <a:custGeom>
              <a:rect b="b" l="l" r="r" t="t"/>
              <a:pathLst>
                <a:path extrusionOk="0" h="325" w="335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0"/>
            <p:cNvSpPr/>
            <p:nvPr/>
          </p:nvSpPr>
          <p:spPr>
            <a:xfrm>
              <a:off x="7481123" y="3114536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0"/>
            <p:cNvSpPr/>
            <p:nvPr/>
          </p:nvSpPr>
          <p:spPr>
            <a:xfrm>
              <a:off x="7487499" y="3121937"/>
              <a:ext cx="18502" cy="18218"/>
            </a:xfrm>
            <a:custGeom>
              <a:rect b="b" l="l" r="r" t="t"/>
              <a:pathLst>
                <a:path extrusionOk="0" h="320" w="325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0"/>
            <p:cNvSpPr/>
            <p:nvPr/>
          </p:nvSpPr>
          <p:spPr>
            <a:xfrm>
              <a:off x="7485905" y="3120115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0"/>
            <p:cNvSpPr/>
            <p:nvPr/>
          </p:nvSpPr>
          <p:spPr>
            <a:xfrm>
              <a:off x="6932439" y="3332119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6929251" y="3328419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0"/>
            <p:cNvSpPr/>
            <p:nvPr/>
          </p:nvSpPr>
          <p:spPr>
            <a:xfrm>
              <a:off x="6626671" y="3327906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0"/>
            <p:cNvSpPr/>
            <p:nvPr/>
          </p:nvSpPr>
          <p:spPr>
            <a:xfrm>
              <a:off x="6623483" y="3324718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0"/>
            <p:cNvSpPr/>
            <p:nvPr/>
          </p:nvSpPr>
          <p:spPr>
            <a:xfrm>
              <a:off x="6695328" y="3411877"/>
              <a:ext cx="136290" cy="100937"/>
            </a:xfrm>
            <a:custGeom>
              <a:rect b="b" l="l" r="r" t="t"/>
              <a:pathLst>
                <a:path extrusionOk="0" h="1773" w="2394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0"/>
            <p:cNvSpPr/>
            <p:nvPr/>
          </p:nvSpPr>
          <p:spPr>
            <a:xfrm>
              <a:off x="6692140" y="3408689"/>
              <a:ext cx="142667" cy="107768"/>
            </a:xfrm>
            <a:custGeom>
              <a:rect b="b" l="l" r="r" t="t"/>
              <a:pathLst>
                <a:path extrusionOk="0" h="1893" w="2506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0"/>
            <p:cNvSpPr/>
            <p:nvPr/>
          </p:nvSpPr>
          <p:spPr>
            <a:xfrm>
              <a:off x="6695328" y="3425597"/>
              <a:ext cx="136290" cy="37232"/>
            </a:xfrm>
            <a:custGeom>
              <a:rect b="b" l="l" r="r" t="t"/>
              <a:pathLst>
                <a:path extrusionOk="0" h="654" w="2394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0"/>
            <p:cNvSpPr/>
            <p:nvPr/>
          </p:nvSpPr>
          <p:spPr>
            <a:xfrm>
              <a:off x="6693734" y="3422409"/>
              <a:ext cx="139479" cy="43381"/>
            </a:xfrm>
            <a:custGeom>
              <a:rect b="b" l="l" r="r" t="t"/>
              <a:pathLst>
                <a:path extrusionOk="0" h="762" w="245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0"/>
            <p:cNvSpPr/>
            <p:nvPr/>
          </p:nvSpPr>
          <p:spPr>
            <a:xfrm>
              <a:off x="6732275" y="3079126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0"/>
            <p:cNvSpPr/>
            <p:nvPr/>
          </p:nvSpPr>
          <p:spPr>
            <a:xfrm>
              <a:off x="6732275" y="3083908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0"/>
            <p:cNvSpPr/>
            <p:nvPr/>
          </p:nvSpPr>
          <p:spPr>
            <a:xfrm>
              <a:off x="6728575" y="3080720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0"/>
            <p:cNvSpPr/>
            <p:nvPr/>
          </p:nvSpPr>
          <p:spPr>
            <a:xfrm>
              <a:off x="6793531" y="3145164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0"/>
            <p:cNvSpPr/>
            <p:nvPr/>
          </p:nvSpPr>
          <p:spPr>
            <a:xfrm>
              <a:off x="6942971" y="3145164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6793531" y="3208526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6893328" y="3175280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6793531" y="3175280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6931926" y="3208526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6732275" y="2787650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6728575" y="2783949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6997395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7035424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7073452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6833154" y="2829891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6829966" y="2826703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6851656" y="2848393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6848468" y="2845205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6915018" y="2877939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6909724" y="2906973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6906536" y="2903842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6131273" y="2776548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6127572" y="2773360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6317204" y="2829094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6322441" y="2825678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6370547" y="2912780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6366846" y="2909649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6386885" y="2864731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6383697" y="2861031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6246953" y="3037967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6243765" y="3034779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6246953" y="3133038"/>
              <a:ext cx="324843" cy="58638"/>
            </a:xfrm>
            <a:custGeom>
              <a:rect b="b" l="l" r="r" t="t"/>
              <a:pathLst>
                <a:path extrusionOk="0" h="1030" w="5706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6243765" y="3129850"/>
              <a:ext cx="331731" cy="65526"/>
            </a:xfrm>
            <a:custGeom>
              <a:rect b="b" l="l" r="r" t="t"/>
              <a:pathLst>
                <a:path extrusionOk="0" h="1151" w="5827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6362576" y="3211714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6131273" y="3328419"/>
              <a:ext cx="460564" cy="268880"/>
            </a:xfrm>
            <a:custGeom>
              <a:rect b="b" l="l" r="r" t="t"/>
              <a:pathLst>
                <a:path extrusionOk="0" h="4723" w="809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6466643" y="3355346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6463455" y="3352158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6365252" y="3443017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6362064" y="3439829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6461861" y="3355346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6458161" y="3352158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6359958" y="3443017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6356770" y="3439829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6263292" y="3494765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6260161" y="3491577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6258054" y="3494765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6254866" y="3491577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6166113" y="3528069"/>
              <a:ext cx="71903" cy="29091"/>
            </a:xfrm>
            <a:custGeom>
              <a:rect b="b" l="l" r="r" t="t"/>
              <a:pathLst>
                <a:path extrusionOk="0" h="511" w="1263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6162470" y="3524369"/>
              <a:ext cx="78734" cy="35923"/>
            </a:xfrm>
            <a:custGeom>
              <a:rect b="b" l="l" r="r" t="t"/>
              <a:pathLst>
                <a:path extrusionOk="0" h="631" w="1383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6160876" y="3528069"/>
              <a:ext cx="71846" cy="26985"/>
            </a:xfrm>
            <a:custGeom>
              <a:rect b="b" l="l" r="r" t="t"/>
              <a:pathLst>
                <a:path extrusionOk="0" h="474" w="1262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6157176" y="3524369"/>
              <a:ext cx="78734" cy="34386"/>
            </a:xfrm>
            <a:custGeom>
              <a:rect b="b" l="l" r="r" t="t"/>
              <a:pathLst>
                <a:path extrusionOk="0" h="604" w="1383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6176190" y="3382729"/>
              <a:ext cx="163731" cy="111184"/>
            </a:xfrm>
            <a:custGeom>
              <a:rect b="b" l="l" r="r" t="t"/>
              <a:pathLst>
                <a:path extrusionOk="0" h="1953" w="2876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6297108" y="3363259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7410929" y="3726638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5696618" y="4217195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3" name="Google Shape;23;p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4" name="Google Shape;24;p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5" name="Google Shape;25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" name="Google Shape;26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7" name="Google Shape;27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8" name="Google Shape;28;p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" name="Google Shape;29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" name="Google Shape;30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31" name="Google Shape;31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/>
          <p:nvPr>
            <p:ph idx="1" type="body"/>
          </p:nvPr>
        </p:nvSpPr>
        <p:spPr>
          <a:xfrm>
            <a:off x="720000" y="1215750"/>
            <a:ext cx="77109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4" name="Google Shape;34;p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5" name="Google Shape;35;p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6" name="Google Shape;36;p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" name="Google Shape;37;p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38" name="Google Shape;38;p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39" name="Google Shape;39;p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40" name="Google Shape;40;p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" name="Google Shape;41;p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42" name="Google Shape;42;p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43" name="Google Shape;43;p4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2" type="subTitle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3" type="subTitle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4" type="subTitle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49" name="Google Shape;49;p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0" name="Google Shape;50;p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" name="Google Shape;51;p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2" name="Google Shape;52;p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53" name="Google Shape;53;p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54" name="Google Shape;54;p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5" name="Google Shape;55;p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" name="Google Shape;56;p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57" name="Google Shape;57;p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58" name="Google Shape;58;p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61" name="Google Shape;61;p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62" name="Google Shape;62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3" name="Google Shape;63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64" name="Google Shape;64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65" name="Google Shape;65;p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66" name="Google Shape;66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" name="Google Shape;67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68" name="Google Shape;68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69" name="Google Shape;69;p6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/>
          <p:nvPr>
            <p:ph idx="1" type="subTitle"/>
          </p:nvPr>
        </p:nvSpPr>
        <p:spPr>
          <a:xfrm>
            <a:off x="713225" y="1900863"/>
            <a:ext cx="4306500" cy="19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7"/>
          <p:cNvSpPr/>
          <p:nvPr>
            <p:ph idx="2" type="pic"/>
          </p:nvPr>
        </p:nvSpPr>
        <p:spPr>
          <a:xfrm>
            <a:off x="5019725" y="965076"/>
            <a:ext cx="2203500" cy="3213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74" name="Google Shape;74;p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5" name="Google Shape;75;p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6" name="Google Shape;76;p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" name="Google Shape;77;p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78" name="Google Shape;78;p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79" name="Google Shape;79;p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0" name="Google Shape;80;p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" name="Google Shape;81;p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82" name="Google Shape;82;p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5" name="Google Shape;85;p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" name="Google Shape;86;p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7" name="Google Shape;87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" name="Google Shape;88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89" name="Google Shape;89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0" name="Google Shape;90;p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1" name="Google Shape;91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" name="Google Shape;92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93" name="Google Shape;93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9"/>
          <p:cNvSpPr txBox="1"/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97" name="Google Shape;97;p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8" name="Google Shape;98;p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9" name="Google Shape;99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" name="Google Shape;100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01" name="Google Shape;101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02" name="Google Shape;102;p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3" name="Google Shape;103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4" name="Google Shape;104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05" name="Google Shape;105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portfoliogeneratorg15.netlify.app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21"/>
          <p:cNvSpPr txBox="1"/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Portfolio Creator</a:t>
            </a:r>
            <a:r>
              <a:rPr lang="en" sz="4600"/>
              <a:t> </a:t>
            </a:r>
            <a:r>
              <a:rPr b="0" lang="en" sz="3700"/>
              <a:t>CIS434</a:t>
            </a:r>
            <a:endParaRPr b="0" sz="3700"/>
          </a:p>
        </p:txBody>
      </p:sp>
      <p:sp>
        <p:nvSpPr>
          <p:cNvPr id="705" name="Google Shape;705;p21"/>
          <p:cNvSpPr txBox="1"/>
          <p:nvPr>
            <p:ph idx="1" type="subTitle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Members: Natalie Tirabassi, Kevin Kiussis, Evelyn Landis, Djesse Jackson</a:t>
            </a:r>
            <a:endParaRPr/>
          </a:p>
        </p:txBody>
      </p:sp>
      <p:grpSp>
        <p:nvGrpSpPr>
          <p:cNvPr id="706" name="Google Shape;706;p21"/>
          <p:cNvGrpSpPr/>
          <p:nvPr/>
        </p:nvGrpSpPr>
        <p:grpSpPr>
          <a:xfrm>
            <a:off x="5148240" y="1213448"/>
            <a:ext cx="3374953" cy="2676564"/>
            <a:chOff x="5148240" y="1213448"/>
            <a:chExt cx="3374953" cy="2676564"/>
          </a:xfrm>
        </p:grpSpPr>
        <p:grpSp>
          <p:nvGrpSpPr>
            <p:cNvPr id="707" name="Google Shape;707;p21"/>
            <p:cNvGrpSpPr/>
            <p:nvPr/>
          </p:nvGrpSpPr>
          <p:grpSpPr>
            <a:xfrm>
              <a:off x="8384122" y="2614871"/>
              <a:ext cx="139071" cy="139071"/>
              <a:chOff x="5448853" y="3419595"/>
              <a:chExt cx="78736" cy="78736"/>
            </a:xfrm>
          </p:grpSpPr>
          <p:sp>
            <p:nvSpPr>
              <p:cNvPr id="708" name="Google Shape;708;p21"/>
              <p:cNvSpPr/>
              <p:nvPr/>
            </p:nvSpPr>
            <p:spPr>
              <a:xfrm>
                <a:off x="5486333" y="3419595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21"/>
              <p:cNvSpPr/>
              <p:nvPr/>
            </p:nvSpPr>
            <p:spPr>
              <a:xfrm>
                <a:off x="5486333" y="3473511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21"/>
              <p:cNvSpPr/>
              <p:nvPr/>
            </p:nvSpPr>
            <p:spPr>
              <a:xfrm>
                <a:off x="5502768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21"/>
              <p:cNvSpPr/>
              <p:nvPr/>
            </p:nvSpPr>
            <p:spPr>
              <a:xfrm>
                <a:off x="5448853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21"/>
              <p:cNvSpPr/>
              <p:nvPr/>
            </p:nvSpPr>
            <p:spPr>
              <a:xfrm>
                <a:off x="5459676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29" y="559"/>
                      <a:pt x="47" y="569"/>
                      <a:pt x="66" y="569"/>
                    </a:cubicBezTo>
                    <a:cubicBezTo>
                      <a:pt x="75" y="56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21"/>
              <p:cNvSpPr/>
              <p:nvPr/>
            </p:nvSpPr>
            <p:spPr>
              <a:xfrm>
                <a:off x="5497791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38" y="559"/>
                      <a:pt x="47" y="559"/>
                      <a:pt x="66" y="559"/>
                    </a:cubicBezTo>
                    <a:cubicBezTo>
                      <a:pt x="75" y="55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21"/>
              <p:cNvSpPr/>
              <p:nvPr/>
            </p:nvSpPr>
            <p:spPr>
              <a:xfrm>
                <a:off x="5459676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65" y="0"/>
                    </a:moveTo>
                    <a:cubicBezTo>
                      <a:pt x="49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59"/>
                      <a:pt x="511" y="559"/>
                    </a:cubicBezTo>
                    <a:cubicBezTo>
                      <a:pt x="520" y="55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21"/>
              <p:cNvSpPr/>
              <p:nvPr/>
            </p:nvSpPr>
            <p:spPr>
              <a:xfrm>
                <a:off x="5497791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65" y="0"/>
                    </a:moveTo>
                    <a:cubicBezTo>
                      <a:pt x="50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69"/>
                      <a:pt x="511" y="569"/>
                    </a:cubicBezTo>
                    <a:cubicBezTo>
                      <a:pt x="520" y="56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6" name="Google Shape;716;p21"/>
            <p:cNvSpPr/>
            <p:nvPr/>
          </p:nvSpPr>
          <p:spPr>
            <a:xfrm>
              <a:off x="6756905" y="3331665"/>
              <a:ext cx="323574" cy="155533"/>
            </a:xfrm>
            <a:custGeom>
              <a:rect b="b" l="l" r="r" t="t"/>
              <a:pathLst>
                <a:path extrusionOk="0" h="2636" w="5484">
                  <a:moveTo>
                    <a:pt x="66" y="1"/>
                  </a:moveTo>
                  <a:cubicBezTo>
                    <a:pt x="29" y="1"/>
                    <a:pt x="1" y="19"/>
                    <a:pt x="1" y="56"/>
                  </a:cubicBezTo>
                  <a:lnTo>
                    <a:pt x="1" y="520"/>
                  </a:lnTo>
                  <a:cubicBezTo>
                    <a:pt x="1" y="548"/>
                    <a:pt x="29" y="576"/>
                    <a:pt x="66" y="576"/>
                  </a:cubicBezTo>
                  <a:cubicBezTo>
                    <a:pt x="94" y="576"/>
                    <a:pt x="121" y="548"/>
                    <a:pt x="121" y="520"/>
                  </a:cubicBezTo>
                  <a:lnTo>
                    <a:pt x="121" y="56"/>
                  </a:lnTo>
                  <a:cubicBezTo>
                    <a:pt x="121" y="19"/>
                    <a:pt x="94" y="1"/>
                    <a:pt x="66" y="1"/>
                  </a:cubicBezTo>
                  <a:close/>
                  <a:moveTo>
                    <a:pt x="66" y="928"/>
                  </a:moveTo>
                  <a:cubicBezTo>
                    <a:pt x="29" y="928"/>
                    <a:pt x="1" y="947"/>
                    <a:pt x="1" y="984"/>
                  </a:cubicBezTo>
                  <a:lnTo>
                    <a:pt x="1" y="1448"/>
                  </a:lnTo>
                  <a:cubicBezTo>
                    <a:pt x="1" y="1476"/>
                    <a:pt x="29" y="1503"/>
                    <a:pt x="66" y="1503"/>
                  </a:cubicBezTo>
                  <a:cubicBezTo>
                    <a:pt x="94" y="1503"/>
                    <a:pt x="121" y="1476"/>
                    <a:pt x="121" y="1448"/>
                  </a:cubicBezTo>
                  <a:lnTo>
                    <a:pt x="121" y="984"/>
                  </a:lnTo>
                  <a:cubicBezTo>
                    <a:pt x="121" y="947"/>
                    <a:pt x="94" y="928"/>
                    <a:pt x="66" y="928"/>
                  </a:cubicBezTo>
                  <a:close/>
                  <a:moveTo>
                    <a:pt x="66" y="1856"/>
                  </a:moveTo>
                  <a:cubicBezTo>
                    <a:pt x="29" y="1856"/>
                    <a:pt x="1" y="1875"/>
                    <a:pt x="1" y="1912"/>
                  </a:cubicBezTo>
                  <a:lnTo>
                    <a:pt x="1" y="2375"/>
                  </a:lnTo>
                  <a:cubicBezTo>
                    <a:pt x="1" y="2403"/>
                    <a:pt x="29" y="2431"/>
                    <a:pt x="66" y="2431"/>
                  </a:cubicBezTo>
                  <a:cubicBezTo>
                    <a:pt x="94" y="2431"/>
                    <a:pt x="121" y="2403"/>
                    <a:pt x="121" y="2375"/>
                  </a:cubicBezTo>
                  <a:lnTo>
                    <a:pt x="121" y="1912"/>
                  </a:lnTo>
                  <a:cubicBezTo>
                    <a:pt x="121" y="1875"/>
                    <a:pt x="94" y="1856"/>
                    <a:pt x="66" y="1856"/>
                  </a:cubicBezTo>
                  <a:close/>
                  <a:moveTo>
                    <a:pt x="316" y="2524"/>
                  </a:moveTo>
                  <a:cubicBezTo>
                    <a:pt x="288" y="2524"/>
                    <a:pt x="260" y="2552"/>
                    <a:pt x="260" y="2580"/>
                  </a:cubicBezTo>
                  <a:cubicBezTo>
                    <a:pt x="260" y="2617"/>
                    <a:pt x="288" y="2635"/>
                    <a:pt x="316" y="2635"/>
                  </a:cubicBezTo>
                  <a:lnTo>
                    <a:pt x="780" y="2635"/>
                  </a:lnTo>
                  <a:cubicBezTo>
                    <a:pt x="817" y="2635"/>
                    <a:pt x="845" y="2617"/>
                    <a:pt x="845" y="2580"/>
                  </a:cubicBezTo>
                  <a:cubicBezTo>
                    <a:pt x="845" y="2552"/>
                    <a:pt x="817" y="2524"/>
                    <a:pt x="780" y="2524"/>
                  </a:cubicBezTo>
                  <a:close/>
                  <a:moveTo>
                    <a:pt x="1244" y="2524"/>
                  </a:moveTo>
                  <a:cubicBezTo>
                    <a:pt x="1216" y="2524"/>
                    <a:pt x="1188" y="2552"/>
                    <a:pt x="1188" y="2580"/>
                  </a:cubicBezTo>
                  <a:cubicBezTo>
                    <a:pt x="1188" y="2617"/>
                    <a:pt x="1216" y="2635"/>
                    <a:pt x="1244" y="2635"/>
                  </a:cubicBezTo>
                  <a:lnTo>
                    <a:pt x="1708" y="2635"/>
                  </a:lnTo>
                  <a:cubicBezTo>
                    <a:pt x="1745" y="2635"/>
                    <a:pt x="1773" y="2617"/>
                    <a:pt x="1773" y="2580"/>
                  </a:cubicBezTo>
                  <a:cubicBezTo>
                    <a:pt x="1773" y="2552"/>
                    <a:pt x="1745" y="2524"/>
                    <a:pt x="1708" y="2524"/>
                  </a:cubicBezTo>
                  <a:close/>
                  <a:moveTo>
                    <a:pt x="2171" y="2524"/>
                  </a:moveTo>
                  <a:cubicBezTo>
                    <a:pt x="2144" y="2524"/>
                    <a:pt x="2116" y="2552"/>
                    <a:pt x="2116" y="2580"/>
                  </a:cubicBezTo>
                  <a:cubicBezTo>
                    <a:pt x="2116" y="2617"/>
                    <a:pt x="2144" y="2635"/>
                    <a:pt x="2171" y="2635"/>
                  </a:cubicBezTo>
                  <a:lnTo>
                    <a:pt x="2635" y="2635"/>
                  </a:lnTo>
                  <a:cubicBezTo>
                    <a:pt x="2672" y="2635"/>
                    <a:pt x="2700" y="2617"/>
                    <a:pt x="2700" y="2580"/>
                  </a:cubicBezTo>
                  <a:cubicBezTo>
                    <a:pt x="2700" y="2552"/>
                    <a:pt x="2672" y="2524"/>
                    <a:pt x="2635" y="2524"/>
                  </a:cubicBezTo>
                  <a:close/>
                  <a:moveTo>
                    <a:pt x="3099" y="2524"/>
                  </a:moveTo>
                  <a:cubicBezTo>
                    <a:pt x="3071" y="2524"/>
                    <a:pt x="3043" y="2552"/>
                    <a:pt x="3043" y="2580"/>
                  </a:cubicBezTo>
                  <a:cubicBezTo>
                    <a:pt x="3043" y="2617"/>
                    <a:pt x="3071" y="2635"/>
                    <a:pt x="3099" y="2635"/>
                  </a:cubicBezTo>
                  <a:lnTo>
                    <a:pt x="3563" y="2635"/>
                  </a:lnTo>
                  <a:cubicBezTo>
                    <a:pt x="3600" y="2635"/>
                    <a:pt x="3628" y="2617"/>
                    <a:pt x="3628" y="2580"/>
                  </a:cubicBezTo>
                  <a:cubicBezTo>
                    <a:pt x="3628" y="2552"/>
                    <a:pt x="3600" y="2524"/>
                    <a:pt x="3563" y="2524"/>
                  </a:cubicBezTo>
                  <a:close/>
                  <a:moveTo>
                    <a:pt x="4027" y="2524"/>
                  </a:moveTo>
                  <a:cubicBezTo>
                    <a:pt x="3999" y="2524"/>
                    <a:pt x="3971" y="2552"/>
                    <a:pt x="3971" y="2580"/>
                  </a:cubicBezTo>
                  <a:cubicBezTo>
                    <a:pt x="3971" y="2617"/>
                    <a:pt x="3999" y="2635"/>
                    <a:pt x="4027" y="2635"/>
                  </a:cubicBezTo>
                  <a:lnTo>
                    <a:pt x="4491" y="2635"/>
                  </a:lnTo>
                  <a:cubicBezTo>
                    <a:pt x="4528" y="2635"/>
                    <a:pt x="4556" y="2617"/>
                    <a:pt x="4556" y="2580"/>
                  </a:cubicBezTo>
                  <a:cubicBezTo>
                    <a:pt x="4556" y="2552"/>
                    <a:pt x="4528" y="2524"/>
                    <a:pt x="4491" y="2524"/>
                  </a:cubicBezTo>
                  <a:close/>
                  <a:moveTo>
                    <a:pt x="4954" y="2524"/>
                  </a:moveTo>
                  <a:cubicBezTo>
                    <a:pt x="4927" y="2524"/>
                    <a:pt x="4899" y="2552"/>
                    <a:pt x="4899" y="2580"/>
                  </a:cubicBezTo>
                  <a:cubicBezTo>
                    <a:pt x="4899" y="2617"/>
                    <a:pt x="4927" y="2635"/>
                    <a:pt x="4954" y="2635"/>
                  </a:cubicBezTo>
                  <a:lnTo>
                    <a:pt x="5418" y="2635"/>
                  </a:lnTo>
                  <a:cubicBezTo>
                    <a:pt x="5455" y="2635"/>
                    <a:pt x="5483" y="2617"/>
                    <a:pt x="5483" y="2580"/>
                  </a:cubicBezTo>
                  <a:cubicBezTo>
                    <a:pt x="5483" y="2552"/>
                    <a:pt x="5455" y="2524"/>
                    <a:pt x="5418" y="25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1"/>
            <p:cNvSpPr/>
            <p:nvPr/>
          </p:nvSpPr>
          <p:spPr>
            <a:xfrm>
              <a:off x="6048099" y="1992822"/>
              <a:ext cx="6608" cy="77235"/>
            </a:xfrm>
            <a:custGeom>
              <a:rect b="b" l="l" r="r" t="t"/>
              <a:pathLst>
                <a:path extrusionOk="0" h="1309" w="112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326"/>
                  </a:lnTo>
                  <a:cubicBezTo>
                    <a:pt x="0" y="353"/>
                    <a:pt x="28" y="381"/>
                    <a:pt x="56" y="381"/>
                  </a:cubicBezTo>
                  <a:cubicBezTo>
                    <a:pt x="93" y="381"/>
                    <a:pt x="112" y="353"/>
                    <a:pt x="112" y="326"/>
                  </a:cubicBezTo>
                  <a:lnTo>
                    <a:pt x="112" y="66"/>
                  </a:lnTo>
                  <a:cubicBezTo>
                    <a:pt x="112" y="29"/>
                    <a:pt x="93" y="1"/>
                    <a:pt x="56" y="1"/>
                  </a:cubicBezTo>
                  <a:close/>
                  <a:moveTo>
                    <a:pt x="56" y="734"/>
                  </a:moveTo>
                  <a:cubicBezTo>
                    <a:pt x="28" y="734"/>
                    <a:pt x="0" y="752"/>
                    <a:pt x="0" y="789"/>
                  </a:cubicBezTo>
                  <a:lnTo>
                    <a:pt x="0" y="1253"/>
                  </a:lnTo>
                  <a:cubicBezTo>
                    <a:pt x="0" y="1281"/>
                    <a:pt x="28" y="1309"/>
                    <a:pt x="56" y="1309"/>
                  </a:cubicBezTo>
                  <a:cubicBezTo>
                    <a:pt x="93" y="1309"/>
                    <a:pt x="112" y="1281"/>
                    <a:pt x="112" y="1253"/>
                  </a:cubicBezTo>
                  <a:lnTo>
                    <a:pt x="112" y="789"/>
                  </a:lnTo>
                  <a:cubicBezTo>
                    <a:pt x="112" y="752"/>
                    <a:pt x="93" y="734"/>
                    <a:pt x="56" y="7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1"/>
            <p:cNvSpPr/>
            <p:nvPr/>
          </p:nvSpPr>
          <p:spPr>
            <a:xfrm>
              <a:off x="6344236" y="1821005"/>
              <a:ext cx="327350" cy="131400"/>
            </a:xfrm>
            <a:custGeom>
              <a:rect b="b" l="l" r="r" t="t"/>
              <a:pathLst>
                <a:path extrusionOk="0" h="2227" w="5548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20" y="111"/>
                  </a:lnTo>
                  <a:cubicBezTo>
                    <a:pt x="557" y="111"/>
                    <a:pt x="585" y="93"/>
                    <a:pt x="585" y="56"/>
                  </a:cubicBezTo>
                  <a:cubicBezTo>
                    <a:pt x="585" y="28"/>
                    <a:pt x="557" y="0"/>
                    <a:pt x="520" y="0"/>
                  </a:cubicBezTo>
                  <a:close/>
                  <a:moveTo>
                    <a:pt x="983" y="0"/>
                  </a:moveTo>
                  <a:cubicBezTo>
                    <a:pt x="956" y="0"/>
                    <a:pt x="928" y="28"/>
                    <a:pt x="928" y="56"/>
                  </a:cubicBezTo>
                  <a:cubicBezTo>
                    <a:pt x="928" y="93"/>
                    <a:pt x="956" y="111"/>
                    <a:pt x="983" y="111"/>
                  </a:cubicBezTo>
                  <a:lnTo>
                    <a:pt x="1447" y="111"/>
                  </a:lnTo>
                  <a:cubicBezTo>
                    <a:pt x="1484" y="111"/>
                    <a:pt x="1512" y="93"/>
                    <a:pt x="1512" y="56"/>
                  </a:cubicBezTo>
                  <a:cubicBezTo>
                    <a:pt x="1512" y="28"/>
                    <a:pt x="1484" y="0"/>
                    <a:pt x="1447" y="0"/>
                  </a:cubicBezTo>
                  <a:close/>
                  <a:moveTo>
                    <a:pt x="1911" y="0"/>
                  </a:moveTo>
                  <a:cubicBezTo>
                    <a:pt x="1883" y="0"/>
                    <a:pt x="1855" y="28"/>
                    <a:pt x="1855" y="56"/>
                  </a:cubicBezTo>
                  <a:cubicBezTo>
                    <a:pt x="1855" y="93"/>
                    <a:pt x="1883" y="111"/>
                    <a:pt x="1911" y="111"/>
                  </a:cubicBezTo>
                  <a:lnTo>
                    <a:pt x="2375" y="111"/>
                  </a:lnTo>
                  <a:cubicBezTo>
                    <a:pt x="2412" y="111"/>
                    <a:pt x="2440" y="93"/>
                    <a:pt x="2440" y="56"/>
                  </a:cubicBezTo>
                  <a:cubicBezTo>
                    <a:pt x="2440" y="28"/>
                    <a:pt x="2412" y="0"/>
                    <a:pt x="2375" y="0"/>
                  </a:cubicBezTo>
                  <a:close/>
                  <a:moveTo>
                    <a:pt x="2839" y="0"/>
                  </a:moveTo>
                  <a:cubicBezTo>
                    <a:pt x="2811" y="0"/>
                    <a:pt x="2783" y="28"/>
                    <a:pt x="2783" y="56"/>
                  </a:cubicBezTo>
                  <a:cubicBezTo>
                    <a:pt x="2783" y="93"/>
                    <a:pt x="2811" y="111"/>
                    <a:pt x="2839" y="111"/>
                  </a:cubicBezTo>
                  <a:lnTo>
                    <a:pt x="3303" y="111"/>
                  </a:lnTo>
                  <a:cubicBezTo>
                    <a:pt x="3340" y="111"/>
                    <a:pt x="3368" y="93"/>
                    <a:pt x="3368" y="56"/>
                  </a:cubicBezTo>
                  <a:cubicBezTo>
                    <a:pt x="3368" y="28"/>
                    <a:pt x="3340" y="0"/>
                    <a:pt x="3303" y="0"/>
                  </a:cubicBezTo>
                  <a:close/>
                  <a:moveTo>
                    <a:pt x="3766" y="0"/>
                  </a:moveTo>
                  <a:cubicBezTo>
                    <a:pt x="3739" y="0"/>
                    <a:pt x="3711" y="19"/>
                    <a:pt x="3711" y="56"/>
                  </a:cubicBezTo>
                  <a:cubicBezTo>
                    <a:pt x="3711" y="93"/>
                    <a:pt x="3739" y="111"/>
                    <a:pt x="3766" y="111"/>
                  </a:cubicBezTo>
                  <a:lnTo>
                    <a:pt x="3850" y="111"/>
                  </a:lnTo>
                  <a:lnTo>
                    <a:pt x="3850" y="380"/>
                  </a:lnTo>
                  <a:cubicBezTo>
                    <a:pt x="3850" y="418"/>
                    <a:pt x="3878" y="436"/>
                    <a:pt x="3906" y="436"/>
                  </a:cubicBezTo>
                  <a:cubicBezTo>
                    <a:pt x="3943" y="436"/>
                    <a:pt x="3971" y="418"/>
                    <a:pt x="3971" y="380"/>
                  </a:cubicBezTo>
                  <a:lnTo>
                    <a:pt x="3971" y="56"/>
                  </a:lnTo>
                  <a:cubicBezTo>
                    <a:pt x="3971" y="19"/>
                    <a:pt x="3943" y="0"/>
                    <a:pt x="3906" y="0"/>
                  </a:cubicBezTo>
                  <a:close/>
                  <a:moveTo>
                    <a:pt x="3906" y="789"/>
                  </a:moveTo>
                  <a:cubicBezTo>
                    <a:pt x="3878" y="789"/>
                    <a:pt x="3850" y="816"/>
                    <a:pt x="3850" y="844"/>
                  </a:cubicBezTo>
                  <a:lnTo>
                    <a:pt x="3850" y="1308"/>
                  </a:lnTo>
                  <a:cubicBezTo>
                    <a:pt x="3850" y="1345"/>
                    <a:pt x="3878" y="1364"/>
                    <a:pt x="3906" y="1364"/>
                  </a:cubicBezTo>
                  <a:cubicBezTo>
                    <a:pt x="3943" y="1364"/>
                    <a:pt x="3971" y="1345"/>
                    <a:pt x="3971" y="1308"/>
                  </a:cubicBezTo>
                  <a:lnTo>
                    <a:pt x="3971" y="844"/>
                  </a:lnTo>
                  <a:cubicBezTo>
                    <a:pt x="3971" y="816"/>
                    <a:pt x="3943" y="789"/>
                    <a:pt x="3906" y="789"/>
                  </a:cubicBezTo>
                  <a:close/>
                  <a:moveTo>
                    <a:pt x="3906" y="1716"/>
                  </a:moveTo>
                  <a:cubicBezTo>
                    <a:pt x="3878" y="1716"/>
                    <a:pt x="3850" y="1744"/>
                    <a:pt x="3850" y="1772"/>
                  </a:cubicBezTo>
                  <a:lnTo>
                    <a:pt x="3850" y="2162"/>
                  </a:lnTo>
                  <a:cubicBezTo>
                    <a:pt x="3850" y="2199"/>
                    <a:pt x="3878" y="2227"/>
                    <a:pt x="3906" y="2227"/>
                  </a:cubicBezTo>
                  <a:lnTo>
                    <a:pt x="3980" y="2227"/>
                  </a:lnTo>
                  <a:cubicBezTo>
                    <a:pt x="4017" y="2227"/>
                    <a:pt x="4035" y="2199"/>
                    <a:pt x="4035" y="2162"/>
                  </a:cubicBezTo>
                  <a:cubicBezTo>
                    <a:pt x="4035" y="2134"/>
                    <a:pt x="4017" y="2106"/>
                    <a:pt x="3980" y="2106"/>
                  </a:cubicBezTo>
                  <a:lnTo>
                    <a:pt x="3971" y="2106"/>
                  </a:lnTo>
                  <a:lnTo>
                    <a:pt x="3971" y="1772"/>
                  </a:lnTo>
                  <a:cubicBezTo>
                    <a:pt x="3971" y="1744"/>
                    <a:pt x="3943" y="1716"/>
                    <a:pt x="3906" y="1716"/>
                  </a:cubicBezTo>
                  <a:close/>
                  <a:moveTo>
                    <a:pt x="4444" y="2106"/>
                  </a:moveTo>
                  <a:cubicBezTo>
                    <a:pt x="4416" y="2106"/>
                    <a:pt x="4388" y="2134"/>
                    <a:pt x="4388" y="2162"/>
                  </a:cubicBezTo>
                  <a:cubicBezTo>
                    <a:pt x="4388" y="2199"/>
                    <a:pt x="4416" y="2227"/>
                    <a:pt x="4444" y="2227"/>
                  </a:cubicBezTo>
                  <a:lnTo>
                    <a:pt x="4907" y="2227"/>
                  </a:lnTo>
                  <a:cubicBezTo>
                    <a:pt x="4945" y="2227"/>
                    <a:pt x="4963" y="2199"/>
                    <a:pt x="4963" y="2162"/>
                  </a:cubicBezTo>
                  <a:cubicBezTo>
                    <a:pt x="4963" y="2134"/>
                    <a:pt x="4945" y="2106"/>
                    <a:pt x="4907" y="2106"/>
                  </a:cubicBezTo>
                  <a:close/>
                  <a:moveTo>
                    <a:pt x="5371" y="2106"/>
                  </a:moveTo>
                  <a:cubicBezTo>
                    <a:pt x="5343" y="2106"/>
                    <a:pt x="5316" y="2134"/>
                    <a:pt x="5316" y="2162"/>
                  </a:cubicBezTo>
                  <a:cubicBezTo>
                    <a:pt x="5316" y="2199"/>
                    <a:pt x="5343" y="2227"/>
                    <a:pt x="5371" y="2227"/>
                  </a:cubicBezTo>
                  <a:lnTo>
                    <a:pt x="5492" y="2227"/>
                  </a:lnTo>
                  <a:cubicBezTo>
                    <a:pt x="5520" y="2227"/>
                    <a:pt x="5548" y="2199"/>
                    <a:pt x="5548" y="2162"/>
                  </a:cubicBezTo>
                  <a:cubicBezTo>
                    <a:pt x="5548" y="2134"/>
                    <a:pt x="5520" y="2106"/>
                    <a:pt x="5492" y="21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1"/>
            <p:cNvSpPr/>
            <p:nvPr/>
          </p:nvSpPr>
          <p:spPr>
            <a:xfrm>
              <a:off x="7379802" y="2174552"/>
              <a:ext cx="423171" cy="165917"/>
            </a:xfrm>
            <a:custGeom>
              <a:rect b="b" l="l" r="r" t="t"/>
              <a:pathLst>
                <a:path extrusionOk="0" h="2812" w="7172">
                  <a:moveTo>
                    <a:pt x="56" y="1"/>
                  </a:moveTo>
                  <a:cubicBezTo>
                    <a:pt x="28" y="1"/>
                    <a:pt x="1" y="29"/>
                    <a:pt x="1" y="66"/>
                  </a:cubicBezTo>
                  <a:cubicBezTo>
                    <a:pt x="1" y="94"/>
                    <a:pt x="28" y="121"/>
                    <a:pt x="56" y="121"/>
                  </a:cubicBezTo>
                  <a:lnTo>
                    <a:pt x="520" y="121"/>
                  </a:lnTo>
                  <a:cubicBezTo>
                    <a:pt x="557" y="121"/>
                    <a:pt x="576" y="94"/>
                    <a:pt x="576" y="66"/>
                  </a:cubicBezTo>
                  <a:cubicBezTo>
                    <a:pt x="576" y="29"/>
                    <a:pt x="557" y="1"/>
                    <a:pt x="520" y="1"/>
                  </a:cubicBezTo>
                  <a:close/>
                  <a:moveTo>
                    <a:pt x="984" y="1"/>
                  </a:moveTo>
                  <a:cubicBezTo>
                    <a:pt x="956" y="1"/>
                    <a:pt x="928" y="29"/>
                    <a:pt x="928" y="66"/>
                  </a:cubicBezTo>
                  <a:cubicBezTo>
                    <a:pt x="928" y="94"/>
                    <a:pt x="956" y="121"/>
                    <a:pt x="984" y="121"/>
                  </a:cubicBezTo>
                  <a:lnTo>
                    <a:pt x="1448" y="121"/>
                  </a:lnTo>
                  <a:cubicBezTo>
                    <a:pt x="1485" y="121"/>
                    <a:pt x="1503" y="94"/>
                    <a:pt x="1503" y="66"/>
                  </a:cubicBezTo>
                  <a:cubicBezTo>
                    <a:pt x="1503" y="29"/>
                    <a:pt x="1485" y="1"/>
                    <a:pt x="1448" y="1"/>
                  </a:cubicBezTo>
                  <a:close/>
                  <a:moveTo>
                    <a:pt x="1912" y="1"/>
                  </a:moveTo>
                  <a:cubicBezTo>
                    <a:pt x="1875" y="1"/>
                    <a:pt x="1856" y="29"/>
                    <a:pt x="1856" y="66"/>
                  </a:cubicBezTo>
                  <a:cubicBezTo>
                    <a:pt x="1856" y="94"/>
                    <a:pt x="1875" y="121"/>
                    <a:pt x="1912" y="121"/>
                  </a:cubicBezTo>
                  <a:lnTo>
                    <a:pt x="2264" y="121"/>
                  </a:lnTo>
                  <a:cubicBezTo>
                    <a:pt x="2273" y="149"/>
                    <a:pt x="2301" y="168"/>
                    <a:pt x="2329" y="168"/>
                  </a:cubicBezTo>
                  <a:cubicBezTo>
                    <a:pt x="2357" y="168"/>
                    <a:pt x="2385" y="149"/>
                    <a:pt x="2385" y="112"/>
                  </a:cubicBezTo>
                  <a:lnTo>
                    <a:pt x="2385" y="66"/>
                  </a:lnTo>
                  <a:cubicBezTo>
                    <a:pt x="2385" y="29"/>
                    <a:pt x="2357" y="1"/>
                    <a:pt x="2329" y="1"/>
                  </a:cubicBezTo>
                  <a:close/>
                  <a:moveTo>
                    <a:pt x="2329" y="520"/>
                  </a:moveTo>
                  <a:cubicBezTo>
                    <a:pt x="2292" y="520"/>
                    <a:pt x="2264" y="548"/>
                    <a:pt x="2264" y="576"/>
                  </a:cubicBezTo>
                  <a:lnTo>
                    <a:pt x="2264" y="1040"/>
                  </a:lnTo>
                  <a:cubicBezTo>
                    <a:pt x="2264" y="1068"/>
                    <a:pt x="2292" y="1095"/>
                    <a:pt x="2329" y="1095"/>
                  </a:cubicBezTo>
                  <a:cubicBezTo>
                    <a:pt x="2357" y="1095"/>
                    <a:pt x="2385" y="1077"/>
                    <a:pt x="2385" y="1040"/>
                  </a:cubicBezTo>
                  <a:lnTo>
                    <a:pt x="2385" y="576"/>
                  </a:lnTo>
                  <a:cubicBezTo>
                    <a:pt x="2385" y="548"/>
                    <a:pt x="2357" y="520"/>
                    <a:pt x="2329" y="520"/>
                  </a:cubicBezTo>
                  <a:close/>
                  <a:moveTo>
                    <a:pt x="2329" y="1448"/>
                  </a:moveTo>
                  <a:cubicBezTo>
                    <a:pt x="2292" y="1448"/>
                    <a:pt x="2264" y="1476"/>
                    <a:pt x="2264" y="1504"/>
                  </a:cubicBezTo>
                  <a:lnTo>
                    <a:pt x="2264" y="1680"/>
                  </a:lnTo>
                  <a:cubicBezTo>
                    <a:pt x="2264" y="1717"/>
                    <a:pt x="2292" y="1745"/>
                    <a:pt x="2329" y="1745"/>
                  </a:cubicBezTo>
                  <a:lnTo>
                    <a:pt x="2607" y="1745"/>
                  </a:lnTo>
                  <a:cubicBezTo>
                    <a:pt x="2644" y="1745"/>
                    <a:pt x="2672" y="1717"/>
                    <a:pt x="2672" y="1680"/>
                  </a:cubicBezTo>
                  <a:cubicBezTo>
                    <a:pt x="2672" y="1652"/>
                    <a:pt x="2644" y="1624"/>
                    <a:pt x="2607" y="1624"/>
                  </a:cubicBezTo>
                  <a:lnTo>
                    <a:pt x="2385" y="1624"/>
                  </a:lnTo>
                  <a:lnTo>
                    <a:pt x="2385" y="1504"/>
                  </a:lnTo>
                  <a:cubicBezTo>
                    <a:pt x="2385" y="1476"/>
                    <a:pt x="2357" y="1448"/>
                    <a:pt x="2329" y="1448"/>
                  </a:cubicBezTo>
                  <a:close/>
                  <a:moveTo>
                    <a:pt x="3071" y="1624"/>
                  </a:moveTo>
                  <a:cubicBezTo>
                    <a:pt x="3043" y="1624"/>
                    <a:pt x="3016" y="1652"/>
                    <a:pt x="3016" y="1680"/>
                  </a:cubicBezTo>
                  <a:cubicBezTo>
                    <a:pt x="3016" y="1717"/>
                    <a:pt x="3043" y="1745"/>
                    <a:pt x="3071" y="1745"/>
                  </a:cubicBezTo>
                  <a:lnTo>
                    <a:pt x="3535" y="1745"/>
                  </a:lnTo>
                  <a:cubicBezTo>
                    <a:pt x="3572" y="1745"/>
                    <a:pt x="3600" y="1717"/>
                    <a:pt x="3600" y="1680"/>
                  </a:cubicBezTo>
                  <a:cubicBezTo>
                    <a:pt x="3600" y="1652"/>
                    <a:pt x="3572" y="1624"/>
                    <a:pt x="3535" y="1624"/>
                  </a:cubicBezTo>
                  <a:close/>
                  <a:moveTo>
                    <a:pt x="3999" y="1624"/>
                  </a:moveTo>
                  <a:cubicBezTo>
                    <a:pt x="3971" y="1624"/>
                    <a:pt x="3943" y="1652"/>
                    <a:pt x="3943" y="1680"/>
                  </a:cubicBezTo>
                  <a:cubicBezTo>
                    <a:pt x="3943" y="1717"/>
                    <a:pt x="3971" y="1745"/>
                    <a:pt x="3999" y="1745"/>
                  </a:cubicBezTo>
                  <a:lnTo>
                    <a:pt x="4463" y="1745"/>
                  </a:lnTo>
                  <a:cubicBezTo>
                    <a:pt x="4500" y="1745"/>
                    <a:pt x="4528" y="1717"/>
                    <a:pt x="4528" y="1680"/>
                  </a:cubicBezTo>
                  <a:cubicBezTo>
                    <a:pt x="4528" y="1652"/>
                    <a:pt x="4500" y="1624"/>
                    <a:pt x="4463" y="1624"/>
                  </a:cubicBezTo>
                  <a:close/>
                  <a:moveTo>
                    <a:pt x="4927" y="1624"/>
                  </a:moveTo>
                  <a:cubicBezTo>
                    <a:pt x="4899" y="1624"/>
                    <a:pt x="4871" y="1652"/>
                    <a:pt x="4871" y="1680"/>
                  </a:cubicBezTo>
                  <a:cubicBezTo>
                    <a:pt x="4871" y="1717"/>
                    <a:pt x="4899" y="1745"/>
                    <a:pt x="4927" y="1745"/>
                  </a:cubicBezTo>
                  <a:lnTo>
                    <a:pt x="5390" y="1745"/>
                  </a:lnTo>
                  <a:cubicBezTo>
                    <a:pt x="5427" y="1745"/>
                    <a:pt x="5455" y="1717"/>
                    <a:pt x="5455" y="1680"/>
                  </a:cubicBezTo>
                  <a:cubicBezTo>
                    <a:pt x="5455" y="1652"/>
                    <a:pt x="5427" y="1624"/>
                    <a:pt x="5390" y="1624"/>
                  </a:cubicBezTo>
                  <a:close/>
                  <a:moveTo>
                    <a:pt x="5854" y="1624"/>
                  </a:moveTo>
                  <a:cubicBezTo>
                    <a:pt x="5826" y="1624"/>
                    <a:pt x="5799" y="1652"/>
                    <a:pt x="5799" y="1680"/>
                  </a:cubicBezTo>
                  <a:cubicBezTo>
                    <a:pt x="5799" y="1717"/>
                    <a:pt x="5826" y="1745"/>
                    <a:pt x="5854" y="1745"/>
                  </a:cubicBezTo>
                  <a:lnTo>
                    <a:pt x="6318" y="1745"/>
                  </a:lnTo>
                  <a:cubicBezTo>
                    <a:pt x="6355" y="1745"/>
                    <a:pt x="6383" y="1717"/>
                    <a:pt x="6383" y="1680"/>
                  </a:cubicBezTo>
                  <a:cubicBezTo>
                    <a:pt x="6383" y="1652"/>
                    <a:pt x="6355" y="1624"/>
                    <a:pt x="6318" y="1624"/>
                  </a:cubicBezTo>
                  <a:close/>
                  <a:moveTo>
                    <a:pt x="6782" y="1624"/>
                  </a:moveTo>
                  <a:cubicBezTo>
                    <a:pt x="6754" y="1624"/>
                    <a:pt x="6726" y="1652"/>
                    <a:pt x="6726" y="1689"/>
                  </a:cubicBezTo>
                  <a:cubicBezTo>
                    <a:pt x="6726" y="1717"/>
                    <a:pt x="6754" y="1745"/>
                    <a:pt x="6782" y="1745"/>
                  </a:cubicBezTo>
                  <a:lnTo>
                    <a:pt x="7051" y="1745"/>
                  </a:lnTo>
                  <a:lnTo>
                    <a:pt x="7051" y="1828"/>
                  </a:lnTo>
                  <a:cubicBezTo>
                    <a:pt x="7051" y="1856"/>
                    <a:pt x="7079" y="1884"/>
                    <a:pt x="7107" y="1884"/>
                  </a:cubicBezTo>
                  <a:cubicBezTo>
                    <a:pt x="7144" y="1884"/>
                    <a:pt x="7172" y="1856"/>
                    <a:pt x="7172" y="1828"/>
                  </a:cubicBezTo>
                  <a:lnTo>
                    <a:pt x="7172" y="1689"/>
                  </a:lnTo>
                  <a:cubicBezTo>
                    <a:pt x="7172" y="1652"/>
                    <a:pt x="7144" y="1624"/>
                    <a:pt x="7107" y="1624"/>
                  </a:cubicBezTo>
                  <a:close/>
                  <a:moveTo>
                    <a:pt x="7107" y="2227"/>
                  </a:moveTo>
                  <a:cubicBezTo>
                    <a:pt x="7079" y="2227"/>
                    <a:pt x="7051" y="2255"/>
                    <a:pt x="7051" y="2292"/>
                  </a:cubicBezTo>
                  <a:lnTo>
                    <a:pt x="7051" y="2756"/>
                  </a:lnTo>
                  <a:cubicBezTo>
                    <a:pt x="7051" y="2784"/>
                    <a:pt x="7079" y="2812"/>
                    <a:pt x="7107" y="2812"/>
                  </a:cubicBezTo>
                  <a:cubicBezTo>
                    <a:pt x="7144" y="2812"/>
                    <a:pt x="7172" y="2784"/>
                    <a:pt x="7172" y="2756"/>
                  </a:cubicBezTo>
                  <a:lnTo>
                    <a:pt x="7172" y="2292"/>
                  </a:lnTo>
                  <a:cubicBezTo>
                    <a:pt x="7172" y="2255"/>
                    <a:pt x="7144" y="2227"/>
                    <a:pt x="7107" y="22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1"/>
            <p:cNvSpPr/>
            <p:nvPr/>
          </p:nvSpPr>
          <p:spPr>
            <a:xfrm>
              <a:off x="7580708" y="2958941"/>
              <a:ext cx="85437" cy="160430"/>
            </a:xfrm>
            <a:custGeom>
              <a:rect b="b" l="l" r="r" t="t"/>
              <a:pathLst>
                <a:path extrusionOk="0" h="2719" w="1448">
                  <a:moveTo>
                    <a:pt x="1392" y="0"/>
                  </a:moveTo>
                  <a:cubicBezTo>
                    <a:pt x="1364" y="0"/>
                    <a:pt x="1336" y="28"/>
                    <a:pt x="1336" y="65"/>
                  </a:cubicBezTo>
                  <a:lnTo>
                    <a:pt x="1336" y="529"/>
                  </a:lnTo>
                  <a:cubicBezTo>
                    <a:pt x="1336" y="557"/>
                    <a:pt x="1364" y="585"/>
                    <a:pt x="1392" y="585"/>
                  </a:cubicBezTo>
                  <a:cubicBezTo>
                    <a:pt x="1429" y="585"/>
                    <a:pt x="1447" y="557"/>
                    <a:pt x="1447" y="529"/>
                  </a:cubicBezTo>
                  <a:lnTo>
                    <a:pt x="1447" y="65"/>
                  </a:lnTo>
                  <a:cubicBezTo>
                    <a:pt x="1447" y="28"/>
                    <a:pt x="1429" y="0"/>
                    <a:pt x="1392" y="0"/>
                  </a:cubicBezTo>
                  <a:close/>
                  <a:moveTo>
                    <a:pt x="1392" y="928"/>
                  </a:moveTo>
                  <a:cubicBezTo>
                    <a:pt x="1364" y="928"/>
                    <a:pt x="1336" y="956"/>
                    <a:pt x="1336" y="993"/>
                  </a:cubicBezTo>
                  <a:lnTo>
                    <a:pt x="1336" y="1457"/>
                  </a:lnTo>
                  <a:cubicBezTo>
                    <a:pt x="1336" y="1485"/>
                    <a:pt x="1364" y="1512"/>
                    <a:pt x="1392" y="1512"/>
                  </a:cubicBezTo>
                  <a:cubicBezTo>
                    <a:pt x="1429" y="1512"/>
                    <a:pt x="1447" y="1485"/>
                    <a:pt x="1447" y="1457"/>
                  </a:cubicBezTo>
                  <a:lnTo>
                    <a:pt x="1447" y="993"/>
                  </a:lnTo>
                  <a:cubicBezTo>
                    <a:pt x="1447" y="956"/>
                    <a:pt x="1429" y="928"/>
                    <a:pt x="1392" y="928"/>
                  </a:cubicBezTo>
                  <a:close/>
                  <a:moveTo>
                    <a:pt x="520" y="1447"/>
                  </a:moveTo>
                  <a:cubicBezTo>
                    <a:pt x="483" y="1447"/>
                    <a:pt x="455" y="1475"/>
                    <a:pt x="455" y="1503"/>
                  </a:cubicBezTo>
                  <a:cubicBezTo>
                    <a:pt x="455" y="1540"/>
                    <a:pt x="483" y="1559"/>
                    <a:pt x="520" y="1559"/>
                  </a:cubicBezTo>
                  <a:lnTo>
                    <a:pt x="983" y="1559"/>
                  </a:lnTo>
                  <a:cubicBezTo>
                    <a:pt x="1011" y="1559"/>
                    <a:pt x="1039" y="1540"/>
                    <a:pt x="1039" y="1503"/>
                  </a:cubicBezTo>
                  <a:cubicBezTo>
                    <a:pt x="1039" y="1475"/>
                    <a:pt x="1011" y="1447"/>
                    <a:pt x="983" y="1447"/>
                  </a:cubicBezTo>
                  <a:close/>
                  <a:moveTo>
                    <a:pt x="56" y="1447"/>
                  </a:moveTo>
                  <a:cubicBezTo>
                    <a:pt x="28" y="1447"/>
                    <a:pt x="0" y="1475"/>
                    <a:pt x="0" y="1503"/>
                  </a:cubicBezTo>
                  <a:lnTo>
                    <a:pt x="0" y="1967"/>
                  </a:lnTo>
                  <a:cubicBezTo>
                    <a:pt x="0" y="2004"/>
                    <a:pt x="28" y="2032"/>
                    <a:pt x="56" y="2032"/>
                  </a:cubicBezTo>
                  <a:cubicBezTo>
                    <a:pt x="93" y="2032"/>
                    <a:pt x="111" y="2004"/>
                    <a:pt x="111" y="1967"/>
                  </a:cubicBezTo>
                  <a:lnTo>
                    <a:pt x="111" y="1503"/>
                  </a:lnTo>
                  <a:cubicBezTo>
                    <a:pt x="111" y="1475"/>
                    <a:pt x="93" y="1447"/>
                    <a:pt x="56" y="1447"/>
                  </a:cubicBezTo>
                  <a:close/>
                  <a:moveTo>
                    <a:pt x="56" y="2375"/>
                  </a:moveTo>
                  <a:cubicBezTo>
                    <a:pt x="28" y="2375"/>
                    <a:pt x="0" y="2403"/>
                    <a:pt x="0" y="2431"/>
                  </a:cubicBezTo>
                  <a:lnTo>
                    <a:pt x="0" y="2653"/>
                  </a:lnTo>
                  <a:cubicBezTo>
                    <a:pt x="0" y="2690"/>
                    <a:pt x="28" y="2718"/>
                    <a:pt x="56" y="2718"/>
                  </a:cubicBezTo>
                  <a:cubicBezTo>
                    <a:pt x="93" y="2718"/>
                    <a:pt x="111" y="2690"/>
                    <a:pt x="111" y="2653"/>
                  </a:cubicBezTo>
                  <a:lnTo>
                    <a:pt x="111" y="2431"/>
                  </a:lnTo>
                  <a:cubicBezTo>
                    <a:pt x="111" y="2403"/>
                    <a:pt x="93" y="2375"/>
                    <a:pt x="56" y="2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1"/>
            <p:cNvSpPr/>
            <p:nvPr/>
          </p:nvSpPr>
          <p:spPr>
            <a:xfrm>
              <a:off x="8240247" y="1261064"/>
              <a:ext cx="108448" cy="108389"/>
            </a:xfrm>
            <a:custGeom>
              <a:rect b="b" l="l" r="r" t="t"/>
              <a:pathLst>
                <a:path extrusionOk="0" h="1837" w="1838">
                  <a:moveTo>
                    <a:pt x="928" y="186"/>
                  </a:moveTo>
                  <a:lnTo>
                    <a:pt x="1179" y="649"/>
                  </a:lnTo>
                  <a:cubicBezTo>
                    <a:pt x="1179" y="659"/>
                    <a:pt x="1188" y="659"/>
                    <a:pt x="1197" y="668"/>
                  </a:cubicBezTo>
                  <a:lnTo>
                    <a:pt x="1661" y="928"/>
                  </a:lnTo>
                  <a:lnTo>
                    <a:pt x="1197" y="1178"/>
                  </a:lnTo>
                  <a:cubicBezTo>
                    <a:pt x="1188" y="1178"/>
                    <a:pt x="1179" y="1188"/>
                    <a:pt x="1179" y="1197"/>
                  </a:cubicBezTo>
                  <a:lnTo>
                    <a:pt x="919" y="1661"/>
                  </a:lnTo>
                  <a:lnTo>
                    <a:pt x="669" y="1197"/>
                  </a:lnTo>
                  <a:cubicBezTo>
                    <a:pt x="659" y="1188"/>
                    <a:pt x="650" y="1178"/>
                    <a:pt x="641" y="1178"/>
                  </a:cubicBezTo>
                  <a:lnTo>
                    <a:pt x="186" y="918"/>
                  </a:lnTo>
                  <a:lnTo>
                    <a:pt x="650" y="668"/>
                  </a:lnTo>
                  <a:cubicBezTo>
                    <a:pt x="659" y="659"/>
                    <a:pt x="659" y="649"/>
                    <a:pt x="669" y="640"/>
                  </a:cubicBezTo>
                  <a:lnTo>
                    <a:pt x="928" y="186"/>
                  </a:lnTo>
                  <a:close/>
                  <a:moveTo>
                    <a:pt x="928" y="0"/>
                  </a:moveTo>
                  <a:cubicBezTo>
                    <a:pt x="900" y="0"/>
                    <a:pt x="882" y="9"/>
                    <a:pt x="873" y="28"/>
                  </a:cubicBezTo>
                  <a:lnTo>
                    <a:pt x="576" y="575"/>
                  </a:lnTo>
                  <a:lnTo>
                    <a:pt x="28" y="863"/>
                  </a:lnTo>
                  <a:cubicBezTo>
                    <a:pt x="10" y="881"/>
                    <a:pt x="1" y="900"/>
                    <a:pt x="1" y="918"/>
                  </a:cubicBezTo>
                  <a:cubicBezTo>
                    <a:pt x="1" y="937"/>
                    <a:pt x="10" y="956"/>
                    <a:pt x="28" y="965"/>
                  </a:cubicBezTo>
                  <a:lnTo>
                    <a:pt x="576" y="1271"/>
                  </a:lnTo>
                  <a:lnTo>
                    <a:pt x="863" y="1809"/>
                  </a:lnTo>
                  <a:cubicBezTo>
                    <a:pt x="882" y="1828"/>
                    <a:pt x="900" y="1837"/>
                    <a:pt x="919" y="1837"/>
                  </a:cubicBezTo>
                  <a:cubicBezTo>
                    <a:pt x="938" y="1837"/>
                    <a:pt x="956" y="1828"/>
                    <a:pt x="975" y="1809"/>
                  </a:cubicBezTo>
                  <a:lnTo>
                    <a:pt x="1271" y="1271"/>
                  </a:lnTo>
                  <a:lnTo>
                    <a:pt x="1810" y="974"/>
                  </a:lnTo>
                  <a:cubicBezTo>
                    <a:pt x="1828" y="965"/>
                    <a:pt x="1837" y="946"/>
                    <a:pt x="1837" y="928"/>
                  </a:cubicBezTo>
                  <a:cubicBezTo>
                    <a:pt x="1837" y="900"/>
                    <a:pt x="1828" y="881"/>
                    <a:pt x="1810" y="872"/>
                  </a:cubicBezTo>
                  <a:lnTo>
                    <a:pt x="1271" y="575"/>
                  </a:lnTo>
                  <a:lnTo>
                    <a:pt x="975" y="28"/>
                  </a:lnTo>
                  <a:cubicBezTo>
                    <a:pt x="965" y="9"/>
                    <a:pt x="947" y="0"/>
                    <a:pt x="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1"/>
            <p:cNvSpPr/>
            <p:nvPr/>
          </p:nvSpPr>
          <p:spPr>
            <a:xfrm>
              <a:off x="6505138" y="1371577"/>
              <a:ext cx="121547" cy="121075"/>
            </a:xfrm>
            <a:custGeom>
              <a:rect b="b" l="l" r="r" t="t"/>
              <a:pathLst>
                <a:path extrusionOk="0" h="2052" w="2060">
                  <a:moveTo>
                    <a:pt x="1030" y="177"/>
                  </a:moveTo>
                  <a:lnTo>
                    <a:pt x="1318" y="715"/>
                  </a:lnTo>
                  <a:cubicBezTo>
                    <a:pt x="1327" y="725"/>
                    <a:pt x="1336" y="725"/>
                    <a:pt x="1346" y="734"/>
                  </a:cubicBezTo>
                  <a:lnTo>
                    <a:pt x="1874" y="1031"/>
                  </a:lnTo>
                  <a:lnTo>
                    <a:pt x="1346" y="1318"/>
                  </a:lnTo>
                  <a:cubicBezTo>
                    <a:pt x="1336" y="1318"/>
                    <a:pt x="1327" y="1328"/>
                    <a:pt x="1318" y="1337"/>
                  </a:cubicBezTo>
                  <a:lnTo>
                    <a:pt x="1030" y="1875"/>
                  </a:lnTo>
                  <a:lnTo>
                    <a:pt x="733" y="1337"/>
                  </a:lnTo>
                  <a:cubicBezTo>
                    <a:pt x="733" y="1328"/>
                    <a:pt x="724" y="1318"/>
                    <a:pt x="715" y="1318"/>
                  </a:cubicBezTo>
                  <a:lnTo>
                    <a:pt x="177" y="1021"/>
                  </a:lnTo>
                  <a:lnTo>
                    <a:pt x="715" y="734"/>
                  </a:lnTo>
                  <a:cubicBezTo>
                    <a:pt x="724" y="725"/>
                    <a:pt x="733" y="715"/>
                    <a:pt x="743" y="706"/>
                  </a:cubicBezTo>
                  <a:lnTo>
                    <a:pt x="1030" y="177"/>
                  </a:lnTo>
                  <a:close/>
                  <a:moveTo>
                    <a:pt x="1030" y="1"/>
                  </a:moveTo>
                  <a:cubicBezTo>
                    <a:pt x="1012" y="1"/>
                    <a:pt x="993" y="10"/>
                    <a:pt x="984" y="29"/>
                  </a:cubicBezTo>
                  <a:lnTo>
                    <a:pt x="641" y="641"/>
                  </a:lnTo>
                  <a:lnTo>
                    <a:pt x="28" y="975"/>
                  </a:lnTo>
                  <a:cubicBezTo>
                    <a:pt x="10" y="984"/>
                    <a:pt x="0" y="1003"/>
                    <a:pt x="0" y="1021"/>
                  </a:cubicBezTo>
                  <a:cubicBezTo>
                    <a:pt x="0" y="1040"/>
                    <a:pt x="10" y="1059"/>
                    <a:pt x="28" y="1077"/>
                  </a:cubicBezTo>
                  <a:lnTo>
                    <a:pt x="641" y="1411"/>
                  </a:lnTo>
                  <a:lnTo>
                    <a:pt x="975" y="2023"/>
                  </a:lnTo>
                  <a:cubicBezTo>
                    <a:pt x="984" y="2042"/>
                    <a:pt x="1002" y="2051"/>
                    <a:pt x="1030" y="2051"/>
                  </a:cubicBezTo>
                  <a:cubicBezTo>
                    <a:pt x="1049" y="2051"/>
                    <a:pt x="1067" y="2042"/>
                    <a:pt x="1077" y="2023"/>
                  </a:cubicBezTo>
                  <a:lnTo>
                    <a:pt x="1411" y="1411"/>
                  </a:lnTo>
                  <a:lnTo>
                    <a:pt x="2023" y="1077"/>
                  </a:lnTo>
                  <a:cubicBezTo>
                    <a:pt x="2041" y="1068"/>
                    <a:pt x="2060" y="1049"/>
                    <a:pt x="2060" y="1021"/>
                  </a:cubicBezTo>
                  <a:cubicBezTo>
                    <a:pt x="2060" y="1003"/>
                    <a:pt x="2041" y="984"/>
                    <a:pt x="2023" y="975"/>
                  </a:cubicBezTo>
                  <a:lnTo>
                    <a:pt x="1411" y="641"/>
                  </a:lnTo>
                  <a:lnTo>
                    <a:pt x="1086" y="29"/>
                  </a:lnTo>
                  <a:cubicBezTo>
                    <a:pt x="1067" y="10"/>
                    <a:pt x="1049" y="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1"/>
            <p:cNvSpPr/>
            <p:nvPr/>
          </p:nvSpPr>
          <p:spPr>
            <a:xfrm>
              <a:off x="5489220" y="1480556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1"/>
                    <a:pt x="66" y="751"/>
                  </a:cubicBezTo>
                  <a:cubicBezTo>
                    <a:pt x="94" y="751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1"/>
            <p:cNvSpPr/>
            <p:nvPr/>
          </p:nvSpPr>
          <p:spPr>
            <a:xfrm>
              <a:off x="5489220" y="1575787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2"/>
                    <a:pt x="66" y="752"/>
                  </a:cubicBezTo>
                  <a:cubicBezTo>
                    <a:pt x="94" y="752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1"/>
            <p:cNvSpPr/>
            <p:nvPr/>
          </p:nvSpPr>
          <p:spPr>
            <a:xfrm>
              <a:off x="5518250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66" y="121"/>
                  </a:cubicBezTo>
                  <a:lnTo>
                    <a:pt x="696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1"/>
            <p:cNvSpPr/>
            <p:nvPr/>
          </p:nvSpPr>
          <p:spPr>
            <a:xfrm>
              <a:off x="5423018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687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1"/>
            <p:cNvSpPr/>
            <p:nvPr/>
          </p:nvSpPr>
          <p:spPr>
            <a:xfrm>
              <a:off x="5446030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1"/>
            <p:cNvSpPr/>
            <p:nvPr/>
          </p:nvSpPr>
          <p:spPr>
            <a:xfrm>
              <a:off x="5442194" y="1567291"/>
              <a:ext cx="33986" cy="33160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5"/>
                    <a:pt x="28" y="543"/>
                  </a:cubicBezTo>
                  <a:cubicBezTo>
                    <a:pt x="37" y="562"/>
                    <a:pt x="47" y="562"/>
                    <a:pt x="65" y="562"/>
                  </a:cubicBezTo>
                  <a:cubicBezTo>
                    <a:pt x="84" y="562"/>
                    <a:pt x="93" y="56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1"/>
            <p:cNvSpPr/>
            <p:nvPr/>
          </p:nvSpPr>
          <p:spPr>
            <a:xfrm>
              <a:off x="5513352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1"/>
            <p:cNvSpPr/>
            <p:nvPr/>
          </p:nvSpPr>
          <p:spPr>
            <a:xfrm>
              <a:off x="5509517" y="1499968"/>
              <a:ext cx="33986" cy="33160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4"/>
                    <a:pt x="28" y="543"/>
                  </a:cubicBezTo>
                  <a:cubicBezTo>
                    <a:pt x="37" y="552"/>
                    <a:pt x="56" y="562"/>
                    <a:pt x="65" y="562"/>
                  </a:cubicBezTo>
                  <a:cubicBezTo>
                    <a:pt x="84" y="562"/>
                    <a:pt x="93" y="55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1"/>
            <p:cNvSpPr/>
            <p:nvPr/>
          </p:nvSpPr>
          <p:spPr>
            <a:xfrm>
              <a:off x="5446030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1"/>
            <p:cNvSpPr/>
            <p:nvPr/>
          </p:nvSpPr>
          <p:spPr>
            <a:xfrm>
              <a:off x="5442194" y="1499968"/>
              <a:ext cx="33986" cy="33160"/>
            </a:xfrm>
            <a:custGeom>
              <a:rect b="b" l="l" r="r" t="t"/>
              <a:pathLst>
                <a:path extrusionOk="0" h="562" w="576">
                  <a:moveTo>
                    <a:pt x="65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52"/>
                    <a:pt x="492" y="562"/>
                    <a:pt x="510" y="562"/>
                  </a:cubicBezTo>
                  <a:cubicBezTo>
                    <a:pt x="529" y="562"/>
                    <a:pt x="538" y="552"/>
                    <a:pt x="547" y="543"/>
                  </a:cubicBezTo>
                  <a:cubicBezTo>
                    <a:pt x="575" y="524"/>
                    <a:pt x="575" y="487"/>
                    <a:pt x="547" y="460"/>
                  </a:cubicBezTo>
                  <a:lnTo>
                    <a:pt x="102" y="14"/>
                  </a:lnTo>
                  <a:cubicBezTo>
                    <a:pt x="93" y="5"/>
                    <a:pt x="79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1"/>
            <p:cNvSpPr/>
            <p:nvPr/>
          </p:nvSpPr>
          <p:spPr>
            <a:xfrm>
              <a:off x="5513352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1"/>
            <p:cNvSpPr/>
            <p:nvPr/>
          </p:nvSpPr>
          <p:spPr>
            <a:xfrm>
              <a:off x="5509517" y="1567291"/>
              <a:ext cx="33986" cy="33160"/>
            </a:xfrm>
            <a:custGeom>
              <a:rect b="b" l="l" r="r" t="t"/>
              <a:pathLst>
                <a:path extrusionOk="0" h="562" w="576">
                  <a:moveTo>
                    <a:pt x="66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62"/>
                    <a:pt x="492" y="562"/>
                    <a:pt x="510" y="562"/>
                  </a:cubicBezTo>
                  <a:cubicBezTo>
                    <a:pt x="529" y="562"/>
                    <a:pt x="538" y="562"/>
                    <a:pt x="547" y="543"/>
                  </a:cubicBezTo>
                  <a:cubicBezTo>
                    <a:pt x="575" y="525"/>
                    <a:pt x="575" y="487"/>
                    <a:pt x="547" y="460"/>
                  </a:cubicBezTo>
                  <a:lnTo>
                    <a:pt x="111" y="14"/>
                  </a:lnTo>
                  <a:cubicBezTo>
                    <a:pt x="98" y="5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1"/>
            <p:cNvSpPr/>
            <p:nvPr/>
          </p:nvSpPr>
          <p:spPr>
            <a:xfrm>
              <a:off x="8380379" y="2008694"/>
              <a:ext cx="26315" cy="25784"/>
            </a:xfrm>
            <a:custGeom>
              <a:rect b="b" l="l" r="r" t="t"/>
              <a:pathLst>
                <a:path extrusionOk="0" h="437" w="446">
                  <a:moveTo>
                    <a:pt x="0" y="437"/>
                  </a:moveTo>
                  <a:lnTo>
                    <a:pt x="44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1"/>
            <p:cNvSpPr/>
            <p:nvPr/>
          </p:nvSpPr>
          <p:spPr>
            <a:xfrm>
              <a:off x="8380379" y="1940840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6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1"/>
            <p:cNvSpPr/>
            <p:nvPr/>
          </p:nvSpPr>
          <p:spPr>
            <a:xfrm>
              <a:off x="7173999" y="2893271"/>
              <a:ext cx="6608" cy="43839"/>
            </a:xfrm>
            <a:custGeom>
              <a:rect b="b" l="l" r="r" t="t"/>
              <a:pathLst>
                <a:path extrusionOk="0" h="743" w="112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687"/>
                  </a:lnTo>
                  <a:cubicBezTo>
                    <a:pt x="1" y="714"/>
                    <a:pt x="28" y="742"/>
                    <a:pt x="56" y="742"/>
                  </a:cubicBezTo>
                  <a:cubicBezTo>
                    <a:pt x="93" y="742"/>
                    <a:pt x="112" y="714"/>
                    <a:pt x="112" y="687"/>
                  </a:cubicBezTo>
                  <a:lnTo>
                    <a:pt x="112" y="56"/>
                  </a:lnTo>
                  <a:cubicBezTo>
                    <a:pt x="112" y="19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1"/>
            <p:cNvSpPr/>
            <p:nvPr/>
          </p:nvSpPr>
          <p:spPr>
            <a:xfrm>
              <a:off x="7173999" y="2988502"/>
              <a:ext cx="6608" cy="43839"/>
            </a:xfrm>
            <a:custGeom>
              <a:rect b="b" l="l" r="r" t="t"/>
              <a:pathLst>
                <a:path extrusionOk="0" h="743" w="112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687"/>
                  </a:lnTo>
                  <a:cubicBezTo>
                    <a:pt x="1" y="714"/>
                    <a:pt x="28" y="742"/>
                    <a:pt x="56" y="742"/>
                  </a:cubicBezTo>
                  <a:cubicBezTo>
                    <a:pt x="93" y="742"/>
                    <a:pt x="112" y="714"/>
                    <a:pt x="112" y="687"/>
                  </a:cubicBezTo>
                  <a:lnTo>
                    <a:pt x="112" y="56"/>
                  </a:lnTo>
                  <a:cubicBezTo>
                    <a:pt x="112" y="19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1"/>
            <p:cNvSpPr/>
            <p:nvPr/>
          </p:nvSpPr>
          <p:spPr>
            <a:xfrm>
              <a:off x="7203028" y="2959472"/>
              <a:ext cx="43839" cy="6608"/>
            </a:xfrm>
            <a:custGeom>
              <a:rect b="b" l="l" r="r" t="t"/>
              <a:pathLst>
                <a:path extrusionOk="0" h="112" w="743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87" y="112"/>
                  </a:lnTo>
                  <a:cubicBezTo>
                    <a:pt x="724" y="112"/>
                    <a:pt x="742" y="84"/>
                    <a:pt x="742" y="56"/>
                  </a:cubicBezTo>
                  <a:cubicBezTo>
                    <a:pt x="742" y="19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1"/>
            <p:cNvSpPr/>
            <p:nvPr/>
          </p:nvSpPr>
          <p:spPr>
            <a:xfrm>
              <a:off x="7107797" y="2959472"/>
              <a:ext cx="43839" cy="6608"/>
            </a:xfrm>
            <a:custGeom>
              <a:rect b="b" l="l" r="r" t="t"/>
              <a:pathLst>
                <a:path extrusionOk="0" h="112" w="743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87" y="112"/>
                  </a:lnTo>
                  <a:cubicBezTo>
                    <a:pt x="724" y="112"/>
                    <a:pt x="742" y="84"/>
                    <a:pt x="742" y="56"/>
                  </a:cubicBezTo>
                  <a:cubicBezTo>
                    <a:pt x="742" y="19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>
              <a:off x="7130750" y="2983015"/>
              <a:ext cx="25784" cy="26315"/>
            </a:xfrm>
            <a:custGeom>
              <a:rect b="b" l="l" r="r" t="t"/>
              <a:pathLst>
                <a:path extrusionOk="0" h="446" w="437">
                  <a:moveTo>
                    <a:pt x="1" y="446"/>
                  </a:moveTo>
                  <a:lnTo>
                    <a:pt x="43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1"/>
            <p:cNvSpPr/>
            <p:nvPr/>
          </p:nvSpPr>
          <p:spPr>
            <a:xfrm>
              <a:off x="7126914" y="2979592"/>
              <a:ext cx="33986" cy="33573"/>
            </a:xfrm>
            <a:custGeom>
              <a:rect b="b" l="l" r="r" t="t"/>
              <a:pathLst>
                <a:path extrusionOk="0" h="569" w="576">
                  <a:moveTo>
                    <a:pt x="510" y="0"/>
                  </a:moveTo>
                  <a:cubicBezTo>
                    <a:pt x="495" y="0"/>
                    <a:pt x="479" y="7"/>
                    <a:pt x="465" y="21"/>
                  </a:cubicBezTo>
                  <a:lnTo>
                    <a:pt x="19" y="467"/>
                  </a:lnTo>
                  <a:cubicBezTo>
                    <a:pt x="1" y="485"/>
                    <a:pt x="1" y="522"/>
                    <a:pt x="19" y="550"/>
                  </a:cubicBezTo>
                  <a:cubicBezTo>
                    <a:pt x="29" y="559"/>
                    <a:pt x="47" y="569"/>
                    <a:pt x="66" y="569"/>
                  </a:cubicBezTo>
                  <a:cubicBezTo>
                    <a:pt x="75" y="569"/>
                    <a:pt x="94" y="559"/>
                    <a:pt x="103" y="550"/>
                  </a:cubicBezTo>
                  <a:lnTo>
                    <a:pt x="548" y="105"/>
                  </a:lnTo>
                  <a:cubicBezTo>
                    <a:pt x="576" y="77"/>
                    <a:pt x="576" y="40"/>
                    <a:pt x="548" y="21"/>
                  </a:cubicBezTo>
                  <a:cubicBezTo>
                    <a:pt x="539" y="7"/>
                    <a:pt x="525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1"/>
            <p:cNvSpPr/>
            <p:nvPr/>
          </p:nvSpPr>
          <p:spPr>
            <a:xfrm>
              <a:off x="7198072" y="2915692"/>
              <a:ext cx="26374" cy="26315"/>
            </a:xfrm>
            <a:custGeom>
              <a:rect b="b" l="l" r="r" t="t"/>
              <a:pathLst>
                <a:path extrusionOk="0" h="446" w="447">
                  <a:moveTo>
                    <a:pt x="1" y="446"/>
                  </a:moveTo>
                  <a:lnTo>
                    <a:pt x="44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1"/>
            <p:cNvSpPr/>
            <p:nvPr/>
          </p:nvSpPr>
          <p:spPr>
            <a:xfrm>
              <a:off x="7194237" y="2912270"/>
              <a:ext cx="33986" cy="33042"/>
            </a:xfrm>
            <a:custGeom>
              <a:rect b="b" l="l" r="r" t="t"/>
              <a:pathLst>
                <a:path extrusionOk="0" h="560" w="576">
                  <a:moveTo>
                    <a:pt x="510" y="0"/>
                  </a:moveTo>
                  <a:cubicBezTo>
                    <a:pt x="495" y="0"/>
                    <a:pt x="479" y="7"/>
                    <a:pt x="465" y="21"/>
                  </a:cubicBezTo>
                  <a:lnTo>
                    <a:pt x="19" y="467"/>
                  </a:lnTo>
                  <a:cubicBezTo>
                    <a:pt x="1" y="485"/>
                    <a:pt x="1" y="522"/>
                    <a:pt x="19" y="550"/>
                  </a:cubicBezTo>
                  <a:cubicBezTo>
                    <a:pt x="38" y="559"/>
                    <a:pt x="47" y="559"/>
                    <a:pt x="66" y="559"/>
                  </a:cubicBezTo>
                  <a:cubicBezTo>
                    <a:pt x="75" y="559"/>
                    <a:pt x="94" y="559"/>
                    <a:pt x="103" y="550"/>
                  </a:cubicBezTo>
                  <a:lnTo>
                    <a:pt x="548" y="105"/>
                  </a:lnTo>
                  <a:cubicBezTo>
                    <a:pt x="576" y="77"/>
                    <a:pt x="576" y="40"/>
                    <a:pt x="548" y="21"/>
                  </a:cubicBezTo>
                  <a:cubicBezTo>
                    <a:pt x="539" y="7"/>
                    <a:pt x="525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1"/>
            <p:cNvSpPr/>
            <p:nvPr/>
          </p:nvSpPr>
          <p:spPr>
            <a:xfrm>
              <a:off x="7130750" y="2915692"/>
              <a:ext cx="25784" cy="26315"/>
            </a:xfrm>
            <a:custGeom>
              <a:rect b="b" l="l" r="r" t="t"/>
              <a:pathLst>
                <a:path extrusionOk="0" h="446" w="437">
                  <a:moveTo>
                    <a:pt x="1" y="0"/>
                  </a:moveTo>
                  <a:lnTo>
                    <a:pt x="437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1"/>
            <p:cNvSpPr/>
            <p:nvPr/>
          </p:nvSpPr>
          <p:spPr>
            <a:xfrm>
              <a:off x="7126914" y="2912270"/>
              <a:ext cx="33986" cy="33042"/>
            </a:xfrm>
            <a:custGeom>
              <a:rect b="b" l="l" r="r" t="t"/>
              <a:pathLst>
                <a:path extrusionOk="0" h="560" w="576">
                  <a:moveTo>
                    <a:pt x="65" y="0"/>
                  </a:moveTo>
                  <a:cubicBezTo>
                    <a:pt x="49" y="0"/>
                    <a:pt x="33" y="7"/>
                    <a:pt x="19" y="21"/>
                  </a:cubicBezTo>
                  <a:cubicBezTo>
                    <a:pt x="1" y="40"/>
                    <a:pt x="1" y="77"/>
                    <a:pt x="19" y="105"/>
                  </a:cubicBezTo>
                  <a:lnTo>
                    <a:pt x="465" y="550"/>
                  </a:lnTo>
                  <a:cubicBezTo>
                    <a:pt x="474" y="559"/>
                    <a:pt x="492" y="559"/>
                    <a:pt x="511" y="559"/>
                  </a:cubicBezTo>
                  <a:cubicBezTo>
                    <a:pt x="520" y="559"/>
                    <a:pt x="539" y="559"/>
                    <a:pt x="548" y="550"/>
                  </a:cubicBezTo>
                  <a:cubicBezTo>
                    <a:pt x="576" y="522"/>
                    <a:pt x="576" y="485"/>
                    <a:pt x="548" y="467"/>
                  </a:cubicBezTo>
                  <a:lnTo>
                    <a:pt x="103" y="21"/>
                  </a:lnTo>
                  <a:cubicBezTo>
                    <a:pt x="94" y="7"/>
                    <a:pt x="80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1"/>
            <p:cNvSpPr/>
            <p:nvPr/>
          </p:nvSpPr>
          <p:spPr>
            <a:xfrm>
              <a:off x="7198072" y="2983015"/>
              <a:ext cx="26374" cy="26315"/>
            </a:xfrm>
            <a:custGeom>
              <a:rect b="b" l="l" r="r" t="t"/>
              <a:pathLst>
                <a:path extrusionOk="0" h="446" w="447">
                  <a:moveTo>
                    <a:pt x="1" y="0"/>
                  </a:moveTo>
                  <a:lnTo>
                    <a:pt x="446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1"/>
            <p:cNvSpPr/>
            <p:nvPr/>
          </p:nvSpPr>
          <p:spPr>
            <a:xfrm>
              <a:off x="7194237" y="2979592"/>
              <a:ext cx="33986" cy="33573"/>
            </a:xfrm>
            <a:custGeom>
              <a:rect b="b" l="l" r="r" t="t"/>
              <a:pathLst>
                <a:path extrusionOk="0" h="569" w="576">
                  <a:moveTo>
                    <a:pt x="65" y="0"/>
                  </a:moveTo>
                  <a:cubicBezTo>
                    <a:pt x="50" y="0"/>
                    <a:pt x="33" y="7"/>
                    <a:pt x="19" y="21"/>
                  </a:cubicBezTo>
                  <a:cubicBezTo>
                    <a:pt x="1" y="40"/>
                    <a:pt x="1" y="77"/>
                    <a:pt x="19" y="105"/>
                  </a:cubicBezTo>
                  <a:lnTo>
                    <a:pt x="465" y="550"/>
                  </a:lnTo>
                  <a:cubicBezTo>
                    <a:pt x="474" y="559"/>
                    <a:pt x="492" y="569"/>
                    <a:pt x="511" y="569"/>
                  </a:cubicBezTo>
                  <a:cubicBezTo>
                    <a:pt x="520" y="569"/>
                    <a:pt x="539" y="559"/>
                    <a:pt x="548" y="550"/>
                  </a:cubicBezTo>
                  <a:cubicBezTo>
                    <a:pt x="576" y="522"/>
                    <a:pt x="576" y="485"/>
                    <a:pt x="548" y="467"/>
                  </a:cubicBezTo>
                  <a:lnTo>
                    <a:pt x="103" y="21"/>
                  </a:lnTo>
                  <a:cubicBezTo>
                    <a:pt x="94" y="7"/>
                    <a:pt x="80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1"/>
            <p:cNvSpPr/>
            <p:nvPr/>
          </p:nvSpPr>
          <p:spPr>
            <a:xfrm>
              <a:off x="6401705" y="1879536"/>
              <a:ext cx="52572" cy="52041"/>
            </a:xfrm>
            <a:custGeom>
              <a:rect b="b" l="l" r="r" t="t"/>
              <a:pathLst>
                <a:path extrusionOk="0" h="882" w="891">
                  <a:moveTo>
                    <a:pt x="445" y="112"/>
                  </a:moveTo>
                  <a:cubicBezTo>
                    <a:pt x="631" y="112"/>
                    <a:pt x="770" y="260"/>
                    <a:pt x="770" y="446"/>
                  </a:cubicBezTo>
                  <a:cubicBezTo>
                    <a:pt x="770" y="622"/>
                    <a:pt x="631" y="771"/>
                    <a:pt x="445" y="771"/>
                  </a:cubicBezTo>
                  <a:cubicBezTo>
                    <a:pt x="269" y="771"/>
                    <a:pt x="121" y="622"/>
                    <a:pt x="121" y="446"/>
                  </a:cubicBezTo>
                  <a:cubicBezTo>
                    <a:pt x="121" y="260"/>
                    <a:pt x="269" y="112"/>
                    <a:pt x="445" y="112"/>
                  </a:cubicBezTo>
                  <a:close/>
                  <a:moveTo>
                    <a:pt x="445" y="1"/>
                  </a:moveTo>
                  <a:cubicBezTo>
                    <a:pt x="204" y="1"/>
                    <a:pt x="0" y="196"/>
                    <a:pt x="0" y="446"/>
                  </a:cubicBezTo>
                  <a:cubicBezTo>
                    <a:pt x="0" y="687"/>
                    <a:pt x="204" y="882"/>
                    <a:pt x="445" y="882"/>
                  </a:cubicBezTo>
                  <a:cubicBezTo>
                    <a:pt x="696" y="882"/>
                    <a:pt x="891" y="687"/>
                    <a:pt x="891" y="446"/>
                  </a:cubicBezTo>
                  <a:cubicBezTo>
                    <a:pt x="891" y="196"/>
                    <a:pt x="687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1"/>
            <p:cNvSpPr/>
            <p:nvPr/>
          </p:nvSpPr>
          <p:spPr>
            <a:xfrm>
              <a:off x="8286210" y="1697806"/>
              <a:ext cx="47144" cy="47675"/>
            </a:xfrm>
            <a:custGeom>
              <a:rect b="b" l="l" r="r" t="t"/>
              <a:pathLst>
                <a:path extrusionOk="0" h="808" w="799">
                  <a:moveTo>
                    <a:pt x="400" y="112"/>
                  </a:moveTo>
                  <a:cubicBezTo>
                    <a:pt x="557" y="112"/>
                    <a:pt x="687" y="242"/>
                    <a:pt x="687" y="400"/>
                  </a:cubicBezTo>
                  <a:cubicBezTo>
                    <a:pt x="687" y="557"/>
                    <a:pt x="557" y="687"/>
                    <a:pt x="400" y="687"/>
                  </a:cubicBezTo>
                  <a:cubicBezTo>
                    <a:pt x="242" y="687"/>
                    <a:pt x="112" y="557"/>
                    <a:pt x="112" y="400"/>
                  </a:cubicBezTo>
                  <a:cubicBezTo>
                    <a:pt x="112" y="242"/>
                    <a:pt x="242" y="112"/>
                    <a:pt x="400" y="112"/>
                  </a:cubicBezTo>
                  <a:close/>
                  <a:moveTo>
                    <a:pt x="400" y="1"/>
                  </a:moveTo>
                  <a:cubicBezTo>
                    <a:pt x="177" y="1"/>
                    <a:pt x="1" y="177"/>
                    <a:pt x="1" y="400"/>
                  </a:cubicBezTo>
                  <a:cubicBezTo>
                    <a:pt x="1" y="622"/>
                    <a:pt x="177" y="808"/>
                    <a:pt x="400" y="808"/>
                  </a:cubicBezTo>
                  <a:cubicBezTo>
                    <a:pt x="622" y="808"/>
                    <a:pt x="799" y="622"/>
                    <a:pt x="799" y="400"/>
                  </a:cubicBezTo>
                  <a:cubicBezTo>
                    <a:pt x="799" y="177"/>
                    <a:pt x="622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1"/>
            <p:cNvSpPr/>
            <p:nvPr/>
          </p:nvSpPr>
          <p:spPr>
            <a:xfrm>
              <a:off x="8222723" y="3615765"/>
              <a:ext cx="33455" cy="33455"/>
            </a:xfrm>
            <a:custGeom>
              <a:rect b="b" l="l" r="r" t="t"/>
              <a:pathLst>
                <a:path extrusionOk="0" h="567" w="567">
                  <a:moveTo>
                    <a:pt x="288" y="112"/>
                  </a:moveTo>
                  <a:cubicBezTo>
                    <a:pt x="381" y="112"/>
                    <a:pt x="455" y="186"/>
                    <a:pt x="455" y="279"/>
                  </a:cubicBezTo>
                  <a:cubicBezTo>
                    <a:pt x="455" y="371"/>
                    <a:pt x="381" y="445"/>
                    <a:pt x="288" y="445"/>
                  </a:cubicBezTo>
                  <a:cubicBezTo>
                    <a:pt x="196" y="445"/>
                    <a:pt x="121" y="371"/>
                    <a:pt x="121" y="279"/>
                  </a:cubicBezTo>
                  <a:cubicBezTo>
                    <a:pt x="121" y="186"/>
                    <a:pt x="196" y="112"/>
                    <a:pt x="288" y="112"/>
                  </a:cubicBezTo>
                  <a:close/>
                  <a:moveTo>
                    <a:pt x="288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66"/>
                    <a:pt x="288" y="566"/>
                  </a:cubicBezTo>
                  <a:cubicBezTo>
                    <a:pt x="446" y="566"/>
                    <a:pt x="567" y="436"/>
                    <a:pt x="567" y="279"/>
                  </a:cubicBezTo>
                  <a:cubicBezTo>
                    <a:pt x="567" y="121"/>
                    <a:pt x="437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1"/>
            <p:cNvSpPr/>
            <p:nvPr/>
          </p:nvSpPr>
          <p:spPr>
            <a:xfrm>
              <a:off x="5649591" y="1243540"/>
              <a:ext cx="33455" cy="32865"/>
            </a:xfrm>
            <a:custGeom>
              <a:rect b="b" l="l" r="r" t="t"/>
              <a:pathLst>
                <a:path extrusionOk="0" h="557" w="567">
                  <a:moveTo>
                    <a:pt x="289" y="112"/>
                  </a:moveTo>
                  <a:cubicBezTo>
                    <a:pt x="381" y="112"/>
                    <a:pt x="456" y="186"/>
                    <a:pt x="456" y="279"/>
                  </a:cubicBezTo>
                  <a:cubicBezTo>
                    <a:pt x="456" y="371"/>
                    <a:pt x="381" y="446"/>
                    <a:pt x="289" y="446"/>
                  </a:cubicBezTo>
                  <a:cubicBezTo>
                    <a:pt x="196" y="446"/>
                    <a:pt x="122" y="371"/>
                    <a:pt x="122" y="279"/>
                  </a:cubicBezTo>
                  <a:cubicBezTo>
                    <a:pt x="122" y="186"/>
                    <a:pt x="196" y="112"/>
                    <a:pt x="289" y="112"/>
                  </a:cubicBezTo>
                  <a:close/>
                  <a:moveTo>
                    <a:pt x="28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57"/>
                    <a:pt x="289" y="557"/>
                  </a:cubicBezTo>
                  <a:cubicBezTo>
                    <a:pt x="437" y="557"/>
                    <a:pt x="567" y="436"/>
                    <a:pt x="567" y="279"/>
                  </a:cubicBezTo>
                  <a:cubicBezTo>
                    <a:pt x="567" y="121"/>
                    <a:pt x="437" y="0"/>
                    <a:pt x="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1"/>
            <p:cNvSpPr/>
            <p:nvPr/>
          </p:nvSpPr>
          <p:spPr>
            <a:xfrm>
              <a:off x="6843404" y="1371577"/>
              <a:ext cx="517872" cy="515688"/>
            </a:xfrm>
            <a:custGeom>
              <a:rect b="b" l="l" r="r" t="t"/>
              <a:pathLst>
                <a:path extrusionOk="0" h="8740" w="8777">
                  <a:moveTo>
                    <a:pt x="4373" y="2429"/>
                  </a:moveTo>
                  <a:cubicBezTo>
                    <a:pt x="4599" y="2429"/>
                    <a:pt x="4826" y="2469"/>
                    <a:pt x="5047" y="2552"/>
                  </a:cubicBezTo>
                  <a:cubicBezTo>
                    <a:pt x="5733" y="2803"/>
                    <a:pt x="6327" y="3656"/>
                    <a:pt x="6309" y="4389"/>
                  </a:cubicBezTo>
                  <a:cubicBezTo>
                    <a:pt x="6290" y="5029"/>
                    <a:pt x="5984" y="5595"/>
                    <a:pt x="5464" y="5947"/>
                  </a:cubicBezTo>
                  <a:cubicBezTo>
                    <a:pt x="5138" y="6175"/>
                    <a:pt x="4763" y="6289"/>
                    <a:pt x="4380" y="6289"/>
                  </a:cubicBezTo>
                  <a:cubicBezTo>
                    <a:pt x="4154" y="6289"/>
                    <a:pt x="3926" y="6249"/>
                    <a:pt x="3702" y="6170"/>
                  </a:cubicBezTo>
                  <a:cubicBezTo>
                    <a:pt x="3015" y="5919"/>
                    <a:pt x="2431" y="5057"/>
                    <a:pt x="2450" y="4324"/>
                  </a:cubicBezTo>
                  <a:cubicBezTo>
                    <a:pt x="2459" y="3693"/>
                    <a:pt x="2765" y="3118"/>
                    <a:pt x="3284" y="2765"/>
                  </a:cubicBezTo>
                  <a:cubicBezTo>
                    <a:pt x="3616" y="2544"/>
                    <a:pt x="3992" y="2429"/>
                    <a:pt x="4373" y="2429"/>
                  </a:cubicBezTo>
                  <a:close/>
                  <a:moveTo>
                    <a:pt x="4370" y="2312"/>
                  </a:moveTo>
                  <a:cubicBezTo>
                    <a:pt x="3966" y="2312"/>
                    <a:pt x="3569" y="2434"/>
                    <a:pt x="3219" y="2673"/>
                  </a:cubicBezTo>
                  <a:cubicBezTo>
                    <a:pt x="2672" y="3044"/>
                    <a:pt x="2347" y="3647"/>
                    <a:pt x="2329" y="4324"/>
                  </a:cubicBezTo>
                  <a:cubicBezTo>
                    <a:pt x="2310" y="5112"/>
                    <a:pt x="2923" y="6003"/>
                    <a:pt x="3665" y="6272"/>
                  </a:cubicBezTo>
                  <a:cubicBezTo>
                    <a:pt x="3897" y="6365"/>
                    <a:pt x="4138" y="6402"/>
                    <a:pt x="4379" y="6402"/>
                  </a:cubicBezTo>
                  <a:cubicBezTo>
                    <a:pt x="4787" y="6402"/>
                    <a:pt x="5186" y="6281"/>
                    <a:pt x="5529" y="6049"/>
                  </a:cubicBezTo>
                  <a:cubicBezTo>
                    <a:pt x="6077" y="5669"/>
                    <a:pt x="6401" y="5066"/>
                    <a:pt x="6420" y="4389"/>
                  </a:cubicBezTo>
                  <a:cubicBezTo>
                    <a:pt x="6438" y="3600"/>
                    <a:pt x="5826" y="2710"/>
                    <a:pt x="5084" y="2441"/>
                  </a:cubicBezTo>
                  <a:cubicBezTo>
                    <a:pt x="4850" y="2355"/>
                    <a:pt x="4609" y="2312"/>
                    <a:pt x="4370" y="2312"/>
                  </a:cubicBezTo>
                  <a:close/>
                  <a:moveTo>
                    <a:pt x="5019" y="112"/>
                  </a:moveTo>
                  <a:lnTo>
                    <a:pt x="6197" y="474"/>
                  </a:lnTo>
                  <a:cubicBezTo>
                    <a:pt x="6216" y="474"/>
                    <a:pt x="6234" y="493"/>
                    <a:pt x="6244" y="511"/>
                  </a:cubicBezTo>
                  <a:cubicBezTo>
                    <a:pt x="6253" y="530"/>
                    <a:pt x="6253" y="548"/>
                    <a:pt x="6253" y="567"/>
                  </a:cubicBezTo>
                  <a:lnTo>
                    <a:pt x="6012" y="1346"/>
                  </a:lnTo>
                  <a:cubicBezTo>
                    <a:pt x="5993" y="1430"/>
                    <a:pt x="6021" y="1522"/>
                    <a:pt x="6105" y="1569"/>
                  </a:cubicBezTo>
                  <a:cubicBezTo>
                    <a:pt x="6346" y="1726"/>
                    <a:pt x="6578" y="1912"/>
                    <a:pt x="6772" y="2125"/>
                  </a:cubicBezTo>
                  <a:cubicBezTo>
                    <a:pt x="6813" y="2166"/>
                    <a:pt x="6864" y="2188"/>
                    <a:pt x="6917" y="2188"/>
                  </a:cubicBezTo>
                  <a:cubicBezTo>
                    <a:pt x="6949" y="2188"/>
                    <a:pt x="6982" y="2180"/>
                    <a:pt x="7014" y="2162"/>
                  </a:cubicBezTo>
                  <a:lnTo>
                    <a:pt x="7728" y="1782"/>
                  </a:lnTo>
                  <a:cubicBezTo>
                    <a:pt x="7741" y="1776"/>
                    <a:pt x="7754" y="1769"/>
                    <a:pt x="7771" y="1769"/>
                  </a:cubicBezTo>
                  <a:cubicBezTo>
                    <a:pt x="7777" y="1769"/>
                    <a:pt x="7785" y="1770"/>
                    <a:pt x="7793" y="1773"/>
                  </a:cubicBezTo>
                  <a:cubicBezTo>
                    <a:pt x="7811" y="1782"/>
                    <a:pt x="7830" y="1791"/>
                    <a:pt x="7839" y="1810"/>
                  </a:cubicBezTo>
                  <a:lnTo>
                    <a:pt x="8424" y="2895"/>
                  </a:lnTo>
                  <a:cubicBezTo>
                    <a:pt x="8433" y="2914"/>
                    <a:pt x="8433" y="2932"/>
                    <a:pt x="8424" y="2960"/>
                  </a:cubicBezTo>
                  <a:cubicBezTo>
                    <a:pt x="8424" y="2979"/>
                    <a:pt x="8405" y="2997"/>
                    <a:pt x="8387" y="3007"/>
                  </a:cubicBezTo>
                  <a:lnTo>
                    <a:pt x="7672" y="3387"/>
                  </a:lnTo>
                  <a:cubicBezTo>
                    <a:pt x="7598" y="3433"/>
                    <a:pt x="7552" y="3517"/>
                    <a:pt x="7580" y="3610"/>
                  </a:cubicBezTo>
                  <a:cubicBezTo>
                    <a:pt x="7644" y="3888"/>
                    <a:pt x="7672" y="4185"/>
                    <a:pt x="7663" y="4472"/>
                  </a:cubicBezTo>
                  <a:cubicBezTo>
                    <a:pt x="7663" y="4565"/>
                    <a:pt x="7719" y="4649"/>
                    <a:pt x="7802" y="4667"/>
                  </a:cubicBezTo>
                  <a:lnTo>
                    <a:pt x="8581" y="4908"/>
                  </a:lnTo>
                  <a:cubicBezTo>
                    <a:pt x="8619" y="4918"/>
                    <a:pt x="8646" y="4964"/>
                    <a:pt x="8637" y="5001"/>
                  </a:cubicBezTo>
                  <a:lnTo>
                    <a:pt x="8275" y="6189"/>
                  </a:lnTo>
                  <a:cubicBezTo>
                    <a:pt x="8268" y="6217"/>
                    <a:pt x="8238" y="6241"/>
                    <a:pt x="8208" y="6241"/>
                  </a:cubicBezTo>
                  <a:cubicBezTo>
                    <a:pt x="8199" y="6241"/>
                    <a:pt x="8191" y="6239"/>
                    <a:pt x="8183" y="6235"/>
                  </a:cubicBezTo>
                  <a:lnTo>
                    <a:pt x="7403" y="6003"/>
                  </a:lnTo>
                  <a:cubicBezTo>
                    <a:pt x="7384" y="5997"/>
                    <a:pt x="7365" y="5994"/>
                    <a:pt x="7346" y="5994"/>
                  </a:cubicBezTo>
                  <a:cubicBezTo>
                    <a:pt x="7280" y="5994"/>
                    <a:pt x="7217" y="6029"/>
                    <a:pt x="7181" y="6086"/>
                  </a:cubicBezTo>
                  <a:cubicBezTo>
                    <a:pt x="7023" y="6337"/>
                    <a:pt x="6837" y="6569"/>
                    <a:pt x="6624" y="6764"/>
                  </a:cubicBezTo>
                  <a:cubicBezTo>
                    <a:pt x="6559" y="6829"/>
                    <a:pt x="6550" y="6921"/>
                    <a:pt x="6587" y="7005"/>
                  </a:cubicBezTo>
                  <a:lnTo>
                    <a:pt x="6977" y="7719"/>
                  </a:lnTo>
                  <a:cubicBezTo>
                    <a:pt x="6995" y="7756"/>
                    <a:pt x="6977" y="7803"/>
                    <a:pt x="6939" y="7830"/>
                  </a:cubicBezTo>
                  <a:lnTo>
                    <a:pt x="5854" y="8406"/>
                  </a:lnTo>
                  <a:cubicBezTo>
                    <a:pt x="5842" y="8415"/>
                    <a:pt x="5828" y="8419"/>
                    <a:pt x="5815" y="8419"/>
                  </a:cubicBezTo>
                  <a:cubicBezTo>
                    <a:pt x="5788" y="8419"/>
                    <a:pt x="5761" y="8403"/>
                    <a:pt x="5743" y="8378"/>
                  </a:cubicBezTo>
                  <a:lnTo>
                    <a:pt x="5362" y="7663"/>
                  </a:lnTo>
                  <a:cubicBezTo>
                    <a:pt x="5324" y="7594"/>
                    <a:pt x="5260" y="7557"/>
                    <a:pt x="5186" y="7557"/>
                  </a:cubicBezTo>
                  <a:cubicBezTo>
                    <a:pt x="5171" y="7557"/>
                    <a:pt x="5155" y="7558"/>
                    <a:pt x="5140" y="7561"/>
                  </a:cubicBezTo>
                  <a:cubicBezTo>
                    <a:pt x="4896" y="7627"/>
                    <a:pt x="4637" y="7656"/>
                    <a:pt x="4384" y="7656"/>
                  </a:cubicBezTo>
                  <a:cubicBezTo>
                    <a:pt x="4348" y="7656"/>
                    <a:pt x="4312" y="7655"/>
                    <a:pt x="4277" y="7654"/>
                  </a:cubicBezTo>
                  <a:cubicBezTo>
                    <a:pt x="4271" y="7654"/>
                    <a:pt x="4265" y="7653"/>
                    <a:pt x="4259" y="7653"/>
                  </a:cubicBezTo>
                  <a:cubicBezTo>
                    <a:pt x="4174" y="7653"/>
                    <a:pt x="4100" y="7715"/>
                    <a:pt x="4082" y="7793"/>
                  </a:cubicBezTo>
                  <a:lnTo>
                    <a:pt x="3841" y="8573"/>
                  </a:lnTo>
                  <a:cubicBezTo>
                    <a:pt x="3841" y="8591"/>
                    <a:pt x="3822" y="8610"/>
                    <a:pt x="3804" y="8619"/>
                  </a:cubicBezTo>
                  <a:cubicBezTo>
                    <a:pt x="3795" y="8624"/>
                    <a:pt x="3785" y="8626"/>
                    <a:pt x="3776" y="8626"/>
                  </a:cubicBezTo>
                  <a:cubicBezTo>
                    <a:pt x="3767" y="8626"/>
                    <a:pt x="3758" y="8624"/>
                    <a:pt x="3748" y="8619"/>
                  </a:cubicBezTo>
                  <a:lnTo>
                    <a:pt x="2570" y="8266"/>
                  </a:lnTo>
                  <a:cubicBezTo>
                    <a:pt x="2524" y="8257"/>
                    <a:pt x="2496" y="8211"/>
                    <a:pt x="2514" y="8164"/>
                  </a:cubicBezTo>
                  <a:lnTo>
                    <a:pt x="2746" y="7394"/>
                  </a:lnTo>
                  <a:cubicBezTo>
                    <a:pt x="2774" y="7302"/>
                    <a:pt x="2737" y="7218"/>
                    <a:pt x="2663" y="7172"/>
                  </a:cubicBezTo>
                  <a:cubicBezTo>
                    <a:pt x="2412" y="7014"/>
                    <a:pt x="2180" y="6829"/>
                    <a:pt x="1986" y="6615"/>
                  </a:cubicBezTo>
                  <a:cubicBezTo>
                    <a:pt x="1949" y="6578"/>
                    <a:pt x="1893" y="6550"/>
                    <a:pt x="1837" y="6550"/>
                  </a:cubicBezTo>
                  <a:cubicBezTo>
                    <a:pt x="1809" y="6550"/>
                    <a:pt x="1782" y="6560"/>
                    <a:pt x="1744" y="6578"/>
                  </a:cubicBezTo>
                  <a:lnTo>
                    <a:pt x="1030" y="6958"/>
                  </a:lnTo>
                  <a:cubicBezTo>
                    <a:pt x="1018" y="6965"/>
                    <a:pt x="1004" y="6968"/>
                    <a:pt x="991" y="6968"/>
                  </a:cubicBezTo>
                  <a:cubicBezTo>
                    <a:pt x="964" y="6968"/>
                    <a:pt x="937" y="6955"/>
                    <a:pt x="919" y="6931"/>
                  </a:cubicBezTo>
                  <a:lnTo>
                    <a:pt x="334" y="5845"/>
                  </a:lnTo>
                  <a:cubicBezTo>
                    <a:pt x="325" y="5827"/>
                    <a:pt x="325" y="5799"/>
                    <a:pt x="334" y="5780"/>
                  </a:cubicBezTo>
                  <a:cubicBezTo>
                    <a:pt x="334" y="5762"/>
                    <a:pt x="353" y="5743"/>
                    <a:pt x="372" y="5734"/>
                  </a:cubicBezTo>
                  <a:lnTo>
                    <a:pt x="1086" y="5344"/>
                  </a:lnTo>
                  <a:cubicBezTo>
                    <a:pt x="1160" y="5307"/>
                    <a:pt x="1206" y="5214"/>
                    <a:pt x="1179" y="5131"/>
                  </a:cubicBezTo>
                  <a:cubicBezTo>
                    <a:pt x="1114" y="4843"/>
                    <a:pt x="1086" y="4556"/>
                    <a:pt x="1095" y="4259"/>
                  </a:cubicBezTo>
                  <a:cubicBezTo>
                    <a:pt x="1095" y="4175"/>
                    <a:pt x="1039" y="4092"/>
                    <a:pt x="956" y="4064"/>
                  </a:cubicBezTo>
                  <a:lnTo>
                    <a:pt x="177" y="3832"/>
                  </a:lnTo>
                  <a:cubicBezTo>
                    <a:pt x="158" y="3823"/>
                    <a:pt x="140" y="3814"/>
                    <a:pt x="130" y="3795"/>
                  </a:cubicBezTo>
                  <a:cubicBezTo>
                    <a:pt x="121" y="3777"/>
                    <a:pt x="121" y="3749"/>
                    <a:pt x="121" y="3730"/>
                  </a:cubicBezTo>
                  <a:lnTo>
                    <a:pt x="483" y="2552"/>
                  </a:lnTo>
                  <a:cubicBezTo>
                    <a:pt x="483" y="2534"/>
                    <a:pt x="501" y="2515"/>
                    <a:pt x="520" y="2506"/>
                  </a:cubicBezTo>
                  <a:cubicBezTo>
                    <a:pt x="539" y="2496"/>
                    <a:pt x="557" y="2496"/>
                    <a:pt x="576" y="2496"/>
                  </a:cubicBezTo>
                  <a:lnTo>
                    <a:pt x="1355" y="2738"/>
                  </a:lnTo>
                  <a:cubicBezTo>
                    <a:pt x="1369" y="2741"/>
                    <a:pt x="1384" y="2742"/>
                    <a:pt x="1398" y="2742"/>
                  </a:cubicBezTo>
                  <a:cubicBezTo>
                    <a:pt x="1469" y="2742"/>
                    <a:pt x="1539" y="2706"/>
                    <a:pt x="1577" y="2645"/>
                  </a:cubicBezTo>
                  <a:cubicBezTo>
                    <a:pt x="1735" y="2394"/>
                    <a:pt x="1921" y="2172"/>
                    <a:pt x="2134" y="1968"/>
                  </a:cubicBezTo>
                  <a:cubicBezTo>
                    <a:pt x="2199" y="1912"/>
                    <a:pt x="2208" y="1810"/>
                    <a:pt x="2171" y="1736"/>
                  </a:cubicBezTo>
                  <a:lnTo>
                    <a:pt x="1782" y="1021"/>
                  </a:lnTo>
                  <a:cubicBezTo>
                    <a:pt x="1782" y="1003"/>
                    <a:pt x="1772" y="975"/>
                    <a:pt x="1782" y="956"/>
                  </a:cubicBezTo>
                  <a:cubicBezTo>
                    <a:pt x="1791" y="938"/>
                    <a:pt x="1800" y="919"/>
                    <a:pt x="1819" y="910"/>
                  </a:cubicBezTo>
                  <a:lnTo>
                    <a:pt x="2904" y="326"/>
                  </a:lnTo>
                  <a:cubicBezTo>
                    <a:pt x="2913" y="321"/>
                    <a:pt x="2923" y="319"/>
                    <a:pt x="2933" y="319"/>
                  </a:cubicBezTo>
                  <a:cubicBezTo>
                    <a:pt x="2943" y="319"/>
                    <a:pt x="2955" y="321"/>
                    <a:pt x="2969" y="326"/>
                  </a:cubicBezTo>
                  <a:cubicBezTo>
                    <a:pt x="2988" y="326"/>
                    <a:pt x="3006" y="344"/>
                    <a:pt x="3015" y="363"/>
                  </a:cubicBezTo>
                  <a:lnTo>
                    <a:pt x="3396" y="1077"/>
                  </a:lnTo>
                  <a:cubicBezTo>
                    <a:pt x="3433" y="1136"/>
                    <a:pt x="3500" y="1178"/>
                    <a:pt x="3568" y="1178"/>
                  </a:cubicBezTo>
                  <a:cubicBezTo>
                    <a:pt x="3585" y="1178"/>
                    <a:pt x="3602" y="1175"/>
                    <a:pt x="3618" y="1170"/>
                  </a:cubicBezTo>
                  <a:cubicBezTo>
                    <a:pt x="3870" y="1113"/>
                    <a:pt x="4122" y="1085"/>
                    <a:pt x="4379" y="1085"/>
                  </a:cubicBezTo>
                  <a:cubicBezTo>
                    <a:pt x="4416" y="1085"/>
                    <a:pt x="4453" y="1085"/>
                    <a:pt x="4490" y="1086"/>
                  </a:cubicBezTo>
                  <a:cubicBezTo>
                    <a:pt x="4574" y="1086"/>
                    <a:pt x="4657" y="1031"/>
                    <a:pt x="4685" y="947"/>
                  </a:cubicBezTo>
                  <a:lnTo>
                    <a:pt x="4917" y="168"/>
                  </a:lnTo>
                  <a:cubicBezTo>
                    <a:pt x="4917" y="149"/>
                    <a:pt x="4936" y="131"/>
                    <a:pt x="4954" y="122"/>
                  </a:cubicBezTo>
                  <a:cubicBezTo>
                    <a:pt x="4973" y="112"/>
                    <a:pt x="4991" y="112"/>
                    <a:pt x="5019" y="112"/>
                  </a:cubicBezTo>
                  <a:close/>
                  <a:moveTo>
                    <a:pt x="4993" y="0"/>
                  </a:moveTo>
                  <a:cubicBezTo>
                    <a:pt x="4959" y="0"/>
                    <a:pt x="4927" y="8"/>
                    <a:pt x="4899" y="20"/>
                  </a:cubicBezTo>
                  <a:cubicBezTo>
                    <a:pt x="4852" y="47"/>
                    <a:pt x="4824" y="84"/>
                    <a:pt x="4806" y="140"/>
                  </a:cubicBezTo>
                  <a:lnTo>
                    <a:pt x="4574" y="919"/>
                  </a:lnTo>
                  <a:cubicBezTo>
                    <a:pt x="4565" y="947"/>
                    <a:pt x="4537" y="975"/>
                    <a:pt x="4490" y="975"/>
                  </a:cubicBezTo>
                  <a:cubicBezTo>
                    <a:pt x="4439" y="972"/>
                    <a:pt x="4387" y="970"/>
                    <a:pt x="4334" y="970"/>
                  </a:cubicBezTo>
                  <a:cubicBezTo>
                    <a:pt x="4087" y="970"/>
                    <a:pt x="3836" y="1005"/>
                    <a:pt x="3591" y="1059"/>
                  </a:cubicBezTo>
                  <a:cubicBezTo>
                    <a:pt x="3582" y="1061"/>
                    <a:pt x="3574" y="1062"/>
                    <a:pt x="3566" y="1062"/>
                  </a:cubicBezTo>
                  <a:cubicBezTo>
                    <a:pt x="3541" y="1062"/>
                    <a:pt x="3521" y="1050"/>
                    <a:pt x="3507" y="1021"/>
                  </a:cubicBezTo>
                  <a:lnTo>
                    <a:pt x="3117" y="307"/>
                  </a:lnTo>
                  <a:cubicBezTo>
                    <a:pt x="3099" y="261"/>
                    <a:pt x="3052" y="224"/>
                    <a:pt x="3006" y="214"/>
                  </a:cubicBezTo>
                  <a:cubicBezTo>
                    <a:pt x="2985" y="207"/>
                    <a:pt x="2965" y="204"/>
                    <a:pt x="2946" y="204"/>
                  </a:cubicBezTo>
                  <a:cubicBezTo>
                    <a:pt x="2915" y="204"/>
                    <a:pt x="2886" y="212"/>
                    <a:pt x="2858" y="224"/>
                  </a:cubicBezTo>
                  <a:lnTo>
                    <a:pt x="1772" y="808"/>
                  </a:lnTo>
                  <a:cubicBezTo>
                    <a:pt x="1726" y="836"/>
                    <a:pt x="1689" y="873"/>
                    <a:pt x="1670" y="929"/>
                  </a:cubicBezTo>
                  <a:cubicBezTo>
                    <a:pt x="1661" y="975"/>
                    <a:pt x="1661" y="1031"/>
                    <a:pt x="1689" y="1077"/>
                  </a:cubicBezTo>
                  <a:lnTo>
                    <a:pt x="2078" y="1791"/>
                  </a:lnTo>
                  <a:cubicBezTo>
                    <a:pt x="2088" y="1828"/>
                    <a:pt x="2088" y="1866"/>
                    <a:pt x="2060" y="1884"/>
                  </a:cubicBezTo>
                  <a:cubicBezTo>
                    <a:pt x="1837" y="2098"/>
                    <a:pt x="1642" y="2329"/>
                    <a:pt x="1485" y="2589"/>
                  </a:cubicBezTo>
                  <a:cubicBezTo>
                    <a:pt x="1469" y="2612"/>
                    <a:pt x="1442" y="2629"/>
                    <a:pt x="1412" y="2629"/>
                  </a:cubicBezTo>
                  <a:cubicBezTo>
                    <a:pt x="1405" y="2629"/>
                    <a:pt x="1399" y="2628"/>
                    <a:pt x="1392" y="2626"/>
                  </a:cubicBezTo>
                  <a:lnTo>
                    <a:pt x="613" y="2394"/>
                  </a:lnTo>
                  <a:cubicBezTo>
                    <a:pt x="595" y="2387"/>
                    <a:pt x="576" y="2384"/>
                    <a:pt x="557" y="2384"/>
                  </a:cubicBezTo>
                  <a:cubicBezTo>
                    <a:pt x="525" y="2384"/>
                    <a:pt x="493" y="2392"/>
                    <a:pt x="464" y="2404"/>
                  </a:cubicBezTo>
                  <a:cubicBezTo>
                    <a:pt x="418" y="2431"/>
                    <a:pt x="390" y="2469"/>
                    <a:pt x="372" y="2524"/>
                  </a:cubicBezTo>
                  <a:lnTo>
                    <a:pt x="19" y="3702"/>
                  </a:lnTo>
                  <a:cubicBezTo>
                    <a:pt x="0" y="3749"/>
                    <a:pt x="10" y="3804"/>
                    <a:pt x="28" y="3851"/>
                  </a:cubicBezTo>
                  <a:cubicBezTo>
                    <a:pt x="56" y="3897"/>
                    <a:pt x="103" y="3925"/>
                    <a:pt x="149" y="3944"/>
                  </a:cubicBezTo>
                  <a:lnTo>
                    <a:pt x="928" y="4175"/>
                  </a:lnTo>
                  <a:cubicBezTo>
                    <a:pt x="965" y="4194"/>
                    <a:pt x="984" y="4222"/>
                    <a:pt x="984" y="4259"/>
                  </a:cubicBezTo>
                  <a:cubicBezTo>
                    <a:pt x="975" y="4565"/>
                    <a:pt x="1002" y="4862"/>
                    <a:pt x="1077" y="5159"/>
                  </a:cubicBezTo>
                  <a:cubicBezTo>
                    <a:pt x="1086" y="5196"/>
                    <a:pt x="1067" y="5233"/>
                    <a:pt x="1030" y="5252"/>
                  </a:cubicBezTo>
                  <a:lnTo>
                    <a:pt x="316" y="5632"/>
                  </a:lnTo>
                  <a:cubicBezTo>
                    <a:pt x="269" y="5660"/>
                    <a:pt x="242" y="5697"/>
                    <a:pt x="223" y="5753"/>
                  </a:cubicBezTo>
                  <a:cubicBezTo>
                    <a:pt x="214" y="5799"/>
                    <a:pt x="214" y="5855"/>
                    <a:pt x="242" y="5901"/>
                  </a:cubicBezTo>
                  <a:lnTo>
                    <a:pt x="826" y="6986"/>
                  </a:lnTo>
                  <a:cubicBezTo>
                    <a:pt x="858" y="7049"/>
                    <a:pt x="923" y="7087"/>
                    <a:pt x="991" y="7087"/>
                  </a:cubicBezTo>
                  <a:cubicBezTo>
                    <a:pt x="1024" y="7087"/>
                    <a:pt x="1056" y="7078"/>
                    <a:pt x="1086" y="7061"/>
                  </a:cubicBezTo>
                  <a:lnTo>
                    <a:pt x="1800" y="6680"/>
                  </a:lnTo>
                  <a:cubicBezTo>
                    <a:pt x="1813" y="6674"/>
                    <a:pt x="1826" y="6671"/>
                    <a:pt x="1839" y="6671"/>
                  </a:cubicBezTo>
                  <a:cubicBezTo>
                    <a:pt x="1862" y="6671"/>
                    <a:pt x="1884" y="6681"/>
                    <a:pt x="1902" y="6699"/>
                  </a:cubicBezTo>
                  <a:cubicBezTo>
                    <a:pt x="2106" y="6912"/>
                    <a:pt x="2338" y="7107"/>
                    <a:pt x="2598" y="7265"/>
                  </a:cubicBezTo>
                  <a:cubicBezTo>
                    <a:pt x="2635" y="7283"/>
                    <a:pt x="2644" y="7320"/>
                    <a:pt x="2635" y="7357"/>
                  </a:cubicBezTo>
                  <a:lnTo>
                    <a:pt x="2403" y="8137"/>
                  </a:lnTo>
                  <a:cubicBezTo>
                    <a:pt x="2366" y="8239"/>
                    <a:pt x="2431" y="8350"/>
                    <a:pt x="2533" y="8378"/>
                  </a:cubicBezTo>
                  <a:lnTo>
                    <a:pt x="3711" y="8740"/>
                  </a:lnTo>
                  <a:lnTo>
                    <a:pt x="3767" y="8740"/>
                  </a:lnTo>
                  <a:cubicBezTo>
                    <a:pt x="3804" y="8740"/>
                    <a:pt x="3832" y="8740"/>
                    <a:pt x="3860" y="8721"/>
                  </a:cubicBezTo>
                  <a:cubicBezTo>
                    <a:pt x="3906" y="8693"/>
                    <a:pt x="3943" y="8656"/>
                    <a:pt x="3952" y="8600"/>
                  </a:cubicBezTo>
                  <a:lnTo>
                    <a:pt x="4194" y="7830"/>
                  </a:lnTo>
                  <a:cubicBezTo>
                    <a:pt x="4203" y="7793"/>
                    <a:pt x="4231" y="7775"/>
                    <a:pt x="4268" y="7775"/>
                  </a:cubicBezTo>
                  <a:cubicBezTo>
                    <a:pt x="4299" y="7776"/>
                    <a:pt x="4330" y="7776"/>
                    <a:pt x="4361" y="7776"/>
                  </a:cubicBezTo>
                  <a:cubicBezTo>
                    <a:pt x="4634" y="7776"/>
                    <a:pt x="4901" y="7740"/>
                    <a:pt x="5168" y="7682"/>
                  </a:cubicBezTo>
                  <a:cubicBezTo>
                    <a:pt x="5174" y="7680"/>
                    <a:pt x="5181" y="7680"/>
                    <a:pt x="5187" y="7680"/>
                  </a:cubicBezTo>
                  <a:cubicBezTo>
                    <a:pt x="5217" y="7680"/>
                    <a:pt x="5245" y="7696"/>
                    <a:pt x="5260" y="7719"/>
                  </a:cubicBezTo>
                  <a:lnTo>
                    <a:pt x="5641" y="8433"/>
                  </a:lnTo>
                  <a:cubicBezTo>
                    <a:pt x="5680" y="8499"/>
                    <a:pt x="5752" y="8537"/>
                    <a:pt x="5824" y="8537"/>
                  </a:cubicBezTo>
                  <a:cubicBezTo>
                    <a:pt x="5853" y="8537"/>
                    <a:pt x="5883" y="8530"/>
                    <a:pt x="5910" y="8517"/>
                  </a:cubicBezTo>
                  <a:lnTo>
                    <a:pt x="6995" y="7933"/>
                  </a:lnTo>
                  <a:cubicBezTo>
                    <a:pt x="7088" y="7877"/>
                    <a:pt x="7125" y="7756"/>
                    <a:pt x="7079" y="7663"/>
                  </a:cubicBezTo>
                  <a:lnTo>
                    <a:pt x="6689" y="6949"/>
                  </a:lnTo>
                  <a:cubicBezTo>
                    <a:pt x="6670" y="6921"/>
                    <a:pt x="6680" y="6875"/>
                    <a:pt x="6708" y="6856"/>
                  </a:cubicBezTo>
                  <a:cubicBezTo>
                    <a:pt x="6930" y="6643"/>
                    <a:pt x="7116" y="6411"/>
                    <a:pt x="7283" y="6151"/>
                  </a:cubicBezTo>
                  <a:cubicBezTo>
                    <a:pt x="7298" y="6128"/>
                    <a:pt x="7326" y="6112"/>
                    <a:pt x="7351" y="6112"/>
                  </a:cubicBezTo>
                  <a:cubicBezTo>
                    <a:pt x="7356" y="6112"/>
                    <a:pt x="7361" y="6113"/>
                    <a:pt x="7366" y="6114"/>
                  </a:cubicBezTo>
                  <a:lnTo>
                    <a:pt x="8145" y="6355"/>
                  </a:lnTo>
                  <a:cubicBezTo>
                    <a:pt x="8163" y="6360"/>
                    <a:pt x="8181" y="6363"/>
                    <a:pt x="8198" y="6363"/>
                  </a:cubicBezTo>
                  <a:cubicBezTo>
                    <a:pt x="8283" y="6363"/>
                    <a:pt x="8365" y="6309"/>
                    <a:pt x="8396" y="6216"/>
                  </a:cubicBezTo>
                  <a:lnTo>
                    <a:pt x="8748" y="5038"/>
                  </a:lnTo>
                  <a:cubicBezTo>
                    <a:pt x="8776" y="4936"/>
                    <a:pt x="8721" y="4825"/>
                    <a:pt x="8619" y="4797"/>
                  </a:cubicBezTo>
                  <a:lnTo>
                    <a:pt x="7839" y="4565"/>
                  </a:lnTo>
                  <a:cubicBezTo>
                    <a:pt x="7802" y="4556"/>
                    <a:pt x="7784" y="4519"/>
                    <a:pt x="7784" y="4482"/>
                  </a:cubicBezTo>
                  <a:cubicBezTo>
                    <a:pt x="7793" y="4175"/>
                    <a:pt x="7765" y="3879"/>
                    <a:pt x="7691" y="3582"/>
                  </a:cubicBezTo>
                  <a:cubicBezTo>
                    <a:pt x="7682" y="3545"/>
                    <a:pt x="7700" y="3508"/>
                    <a:pt x="7728" y="3489"/>
                  </a:cubicBezTo>
                  <a:lnTo>
                    <a:pt x="8442" y="3109"/>
                  </a:lnTo>
                  <a:cubicBezTo>
                    <a:pt x="8489" y="3081"/>
                    <a:pt x="8526" y="3044"/>
                    <a:pt x="8544" y="2988"/>
                  </a:cubicBezTo>
                  <a:cubicBezTo>
                    <a:pt x="8554" y="2942"/>
                    <a:pt x="8554" y="2886"/>
                    <a:pt x="8526" y="2840"/>
                  </a:cubicBezTo>
                  <a:lnTo>
                    <a:pt x="7941" y="1754"/>
                  </a:lnTo>
                  <a:cubicBezTo>
                    <a:pt x="7913" y="1708"/>
                    <a:pt x="7876" y="1680"/>
                    <a:pt x="7830" y="1662"/>
                  </a:cubicBezTo>
                  <a:cubicBezTo>
                    <a:pt x="7810" y="1658"/>
                    <a:pt x="7789" y="1656"/>
                    <a:pt x="7769" y="1656"/>
                  </a:cubicBezTo>
                  <a:cubicBezTo>
                    <a:pt x="7735" y="1656"/>
                    <a:pt x="7702" y="1662"/>
                    <a:pt x="7672" y="1680"/>
                  </a:cubicBezTo>
                  <a:lnTo>
                    <a:pt x="6958" y="2060"/>
                  </a:lnTo>
                  <a:cubicBezTo>
                    <a:pt x="6948" y="2067"/>
                    <a:pt x="6937" y="2070"/>
                    <a:pt x="6926" y="2070"/>
                  </a:cubicBezTo>
                  <a:cubicBezTo>
                    <a:pt x="6905" y="2070"/>
                    <a:pt x="6883" y="2060"/>
                    <a:pt x="6865" y="2042"/>
                  </a:cubicBezTo>
                  <a:cubicBezTo>
                    <a:pt x="6661" y="1828"/>
                    <a:pt x="6420" y="1634"/>
                    <a:pt x="6160" y="1476"/>
                  </a:cubicBezTo>
                  <a:cubicBezTo>
                    <a:pt x="6132" y="1457"/>
                    <a:pt x="6114" y="1420"/>
                    <a:pt x="6132" y="1383"/>
                  </a:cubicBezTo>
                  <a:lnTo>
                    <a:pt x="6364" y="604"/>
                  </a:lnTo>
                  <a:cubicBezTo>
                    <a:pt x="6374" y="558"/>
                    <a:pt x="6374" y="502"/>
                    <a:pt x="6346" y="456"/>
                  </a:cubicBezTo>
                  <a:cubicBezTo>
                    <a:pt x="6327" y="409"/>
                    <a:pt x="6281" y="372"/>
                    <a:pt x="6234" y="363"/>
                  </a:cubicBezTo>
                  <a:lnTo>
                    <a:pt x="5056" y="10"/>
                  </a:lnTo>
                  <a:cubicBezTo>
                    <a:pt x="5035" y="3"/>
                    <a:pt x="5014" y="0"/>
                    <a:pt x="49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1"/>
            <p:cNvSpPr/>
            <p:nvPr/>
          </p:nvSpPr>
          <p:spPr>
            <a:xfrm>
              <a:off x="7731226" y="2764939"/>
              <a:ext cx="652517" cy="651101"/>
            </a:xfrm>
            <a:custGeom>
              <a:rect b="b" l="l" r="r" t="t"/>
              <a:pathLst>
                <a:path extrusionOk="0" h="11035" w="11059">
                  <a:moveTo>
                    <a:pt x="5548" y="3056"/>
                  </a:moveTo>
                  <a:cubicBezTo>
                    <a:pt x="6021" y="3056"/>
                    <a:pt x="6494" y="3195"/>
                    <a:pt x="6893" y="3465"/>
                  </a:cubicBezTo>
                  <a:cubicBezTo>
                    <a:pt x="7496" y="3854"/>
                    <a:pt x="7885" y="4494"/>
                    <a:pt x="7978" y="5209"/>
                  </a:cubicBezTo>
                  <a:cubicBezTo>
                    <a:pt x="8117" y="6387"/>
                    <a:pt x="7366" y="7528"/>
                    <a:pt x="6225" y="7852"/>
                  </a:cubicBezTo>
                  <a:cubicBezTo>
                    <a:pt x="6001" y="7915"/>
                    <a:pt x="5774" y="7946"/>
                    <a:pt x="5548" y="7946"/>
                  </a:cubicBezTo>
                  <a:cubicBezTo>
                    <a:pt x="5072" y="7946"/>
                    <a:pt x="4603" y="7808"/>
                    <a:pt x="4193" y="7537"/>
                  </a:cubicBezTo>
                  <a:cubicBezTo>
                    <a:pt x="3600" y="7147"/>
                    <a:pt x="3201" y="6507"/>
                    <a:pt x="3117" y="5793"/>
                  </a:cubicBezTo>
                  <a:cubicBezTo>
                    <a:pt x="2969" y="4615"/>
                    <a:pt x="3720" y="3474"/>
                    <a:pt x="4861" y="3149"/>
                  </a:cubicBezTo>
                  <a:cubicBezTo>
                    <a:pt x="5084" y="3084"/>
                    <a:pt x="5316" y="3056"/>
                    <a:pt x="5548" y="3056"/>
                  </a:cubicBezTo>
                  <a:close/>
                  <a:moveTo>
                    <a:pt x="5538" y="2940"/>
                  </a:moveTo>
                  <a:cubicBezTo>
                    <a:pt x="5302" y="2940"/>
                    <a:pt x="5065" y="2972"/>
                    <a:pt x="4833" y="3038"/>
                  </a:cubicBezTo>
                  <a:cubicBezTo>
                    <a:pt x="3637" y="3381"/>
                    <a:pt x="2848" y="4568"/>
                    <a:pt x="2997" y="5802"/>
                  </a:cubicBezTo>
                  <a:cubicBezTo>
                    <a:pt x="3089" y="6554"/>
                    <a:pt x="3498" y="7222"/>
                    <a:pt x="4128" y="7639"/>
                  </a:cubicBezTo>
                  <a:cubicBezTo>
                    <a:pt x="4555" y="7917"/>
                    <a:pt x="5047" y="8066"/>
                    <a:pt x="5548" y="8066"/>
                  </a:cubicBezTo>
                  <a:cubicBezTo>
                    <a:pt x="5780" y="8066"/>
                    <a:pt x="6021" y="8029"/>
                    <a:pt x="6253" y="7964"/>
                  </a:cubicBezTo>
                  <a:cubicBezTo>
                    <a:pt x="7449" y="7620"/>
                    <a:pt x="8238" y="6433"/>
                    <a:pt x="8090" y="5199"/>
                  </a:cubicBezTo>
                  <a:cubicBezTo>
                    <a:pt x="7997" y="4448"/>
                    <a:pt x="7589" y="3780"/>
                    <a:pt x="6958" y="3362"/>
                  </a:cubicBezTo>
                  <a:cubicBezTo>
                    <a:pt x="6535" y="3085"/>
                    <a:pt x="6040" y="2940"/>
                    <a:pt x="5538" y="2940"/>
                  </a:cubicBezTo>
                  <a:close/>
                  <a:moveTo>
                    <a:pt x="4768" y="116"/>
                  </a:moveTo>
                  <a:lnTo>
                    <a:pt x="5130" y="1284"/>
                  </a:lnTo>
                  <a:cubicBezTo>
                    <a:pt x="5149" y="1331"/>
                    <a:pt x="5195" y="1368"/>
                    <a:pt x="5260" y="1368"/>
                  </a:cubicBezTo>
                  <a:cubicBezTo>
                    <a:pt x="5369" y="1359"/>
                    <a:pt x="5476" y="1354"/>
                    <a:pt x="5584" y="1354"/>
                  </a:cubicBezTo>
                  <a:cubicBezTo>
                    <a:pt x="5899" y="1354"/>
                    <a:pt x="6210" y="1394"/>
                    <a:pt x="6522" y="1470"/>
                  </a:cubicBezTo>
                  <a:cubicBezTo>
                    <a:pt x="6534" y="1474"/>
                    <a:pt x="6546" y="1476"/>
                    <a:pt x="6557" y="1476"/>
                  </a:cubicBezTo>
                  <a:cubicBezTo>
                    <a:pt x="6600" y="1476"/>
                    <a:pt x="6639" y="1451"/>
                    <a:pt x="6661" y="1414"/>
                  </a:cubicBezTo>
                  <a:lnTo>
                    <a:pt x="7227" y="329"/>
                  </a:lnTo>
                  <a:lnTo>
                    <a:pt x="8804" y="1155"/>
                  </a:lnTo>
                  <a:lnTo>
                    <a:pt x="8247" y="2240"/>
                  </a:lnTo>
                  <a:cubicBezTo>
                    <a:pt x="8219" y="2286"/>
                    <a:pt x="8229" y="2342"/>
                    <a:pt x="8275" y="2379"/>
                  </a:cubicBezTo>
                  <a:cubicBezTo>
                    <a:pt x="8590" y="2667"/>
                    <a:pt x="8869" y="2991"/>
                    <a:pt x="9091" y="3353"/>
                  </a:cubicBezTo>
                  <a:cubicBezTo>
                    <a:pt x="9112" y="3395"/>
                    <a:pt x="9149" y="3416"/>
                    <a:pt x="9189" y="3416"/>
                  </a:cubicBezTo>
                  <a:cubicBezTo>
                    <a:pt x="9203" y="3416"/>
                    <a:pt x="9217" y="3413"/>
                    <a:pt x="9231" y="3409"/>
                  </a:cubicBezTo>
                  <a:lnTo>
                    <a:pt x="10399" y="3047"/>
                  </a:lnTo>
                  <a:lnTo>
                    <a:pt x="10937" y="4735"/>
                  </a:lnTo>
                  <a:lnTo>
                    <a:pt x="10937" y="4735"/>
                  </a:lnTo>
                  <a:lnTo>
                    <a:pt x="9769" y="5116"/>
                  </a:lnTo>
                  <a:cubicBezTo>
                    <a:pt x="9713" y="5125"/>
                    <a:pt x="9676" y="5181"/>
                    <a:pt x="9685" y="5236"/>
                  </a:cubicBezTo>
                  <a:cubicBezTo>
                    <a:pt x="9713" y="5663"/>
                    <a:pt x="9676" y="6090"/>
                    <a:pt x="9574" y="6507"/>
                  </a:cubicBezTo>
                  <a:cubicBezTo>
                    <a:pt x="9565" y="6554"/>
                    <a:pt x="9583" y="6609"/>
                    <a:pt x="9639" y="6637"/>
                  </a:cubicBezTo>
                  <a:lnTo>
                    <a:pt x="10724" y="7212"/>
                  </a:lnTo>
                  <a:lnTo>
                    <a:pt x="9898" y="8789"/>
                  </a:lnTo>
                  <a:lnTo>
                    <a:pt x="8813" y="8223"/>
                  </a:lnTo>
                  <a:cubicBezTo>
                    <a:pt x="8796" y="8213"/>
                    <a:pt x="8776" y="8208"/>
                    <a:pt x="8756" y="8208"/>
                  </a:cubicBezTo>
                  <a:cubicBezTo>
                    <a:pt x="8722" y="8208"/>
                    <a:pt x="8688" y="8222"/>
                    <a:pt x="8665" y="8251"/>
                  </a:cubicBezTo>
                  <a:cubicBezTo>
                    <a:pt x="8386" y="8576"/>
                    <a:pt x="8052" y="8845"/>
                    <a:pt x="7691" y="9068"/>
                  </a:cubicBezTo>
                  <a:cubicBezTo>
                    <a:pt x="7644" y="9095"/>
                    <a:pt x="7626" y="9151"/>
                    <a:pt x="7635" y="9207"/>
                  </a:cubicBezTo>
                  <a:lnTo>
                    <a:pt x="8006" y="10376"/>
                  </a:lnTo>
                  <a:lnTo>
                    <a:pt x="6308" y="10914"/>
                  </a:lnTo>
                  <a:lnTo>
                    <a:pt x="5937" y="9745"/>
                  </a:lnTo>
                  <a:cubicBezTo>
                    <a:pt x="5919" y="9698"/>
                    <a:pt x="5872" y="9661"/>
                    <a:pt x="5826" y="9661"/>
                  </a:cubicBezTo>
                  <a:lnTo>
                    <a:pt x="5817" y="9661"/>
                  </a:lnTo>
                  <a:cubicBezTo>
                    <a:pt x="5725" y="9667"/>
                    <a:pt x="5634" y="9670"/>
                    <a:pt x="5543" y="9670"/>
                  </a:cubicBezTo>
                  <a:cubicBezTo>
                    <a:pt x="5208" y="9670"/>
                    <a:pt x="4874" y="9630"/>
                    <a:pt x="4546" y="9550"/>
                  </a:cubicBezTo>
                  <a:cubicBezTo>
                    <a:pt x="4537" y="9548"/>
                    <a:pt x="4528" y="9548"/>
                    <a:pt x="4519" y="9548"/>
                  </a:cubicBezTo>
                  <a:cubicBezTo>
                    <a:pt x="4473" y="9548"/>
                    <a:pt x="4430" y="9568"/>
                    <a:pt x="4407" y="9615"/>
                  </a:cubicBezTo>
                  <a:lnTo>
                    <a:pt x="3841" y="10700"/>
                  </a:lnTo>
                  <a:lnTo>
                    <a:pt x="2264" y="9875"/>
                  </a:lnTo>
                  <a:lnTo>
                    <a:pt x="2830" y="8789"/>
                  </a:lnTo>
                  <a:cubicBezTo>
                    <a:pt x="2848" y="8743"/>
                    <a:pt x="2839" y="8678"/>
                    <a:pt x="2802" y="8641"/>
                  </a:cubicBezTo>
                  <a:cubicBezTo>
                    <a:pt x="2477" y="8363"/>
                    <a:pt x="2199" y="8029"/>
                    <a:pt x="1976" y="7667"/>
                  </a:cubicBezTo>
                  <a:cubicBezTo>
                    <a:pt x="1956" y="7632"/>
                    <a:pt x="1920" y="7613"/>
                    <a:pt x="1880" y="7613"/>
                  </a:cubicBezTo>
                  <a:cubicBezTo>
                    <a:pt x="1866" y="7613"/>
                    <a:pt x="1851" y="7616"/>
                    <a:pt x="1837" y="7620"/>
                  </a:cubicBezTo>
                  <a:lnTo>
                    <a:pt x="668" y="7982"/>
                  </a:lnTo>
                  <a:lnTo>
                    <a:pt x="139" y="6285"/>
                  </a:lnTo>
                  <a:lnTo>
                    <a:pt x="1299" y="5914"/>
                  </a:lnTo>
                  <a:cubicBezTo>
                    <a:pt x="1355" y="5895"/>
                    <a:pt x="1392" y="5849"/>
                    <a:pt x="1382" y="5793"/>
                  </a:cubicBezTo>
                  <a:cubicBezTo>
                    <a:pt x="1355" y="5366"/>
                    <a:pt x="1392" y="4939"/>
                    <a:pt x="1494" y="4522"/>
                  </a:cubicBezTo>
                  <a:cubicBezTo>
                    <a:pt x="1512" y="4466"/>
                    <a:pt x="1485" y="4411"/>
                    <a:pt x="1438" y="4392"/>
                  </a:cubicBezTo>
                  <a:lnTo>
                    <a:pt x="353" y="3817"/>
                  </a:lnTo>
                  <a:lnTo>
                    <a:pt x="1178" y="2240"/>
                  </a:lnTo>
                  <a:lnTo>
                    <a:pt x="2254" y="2806"/>
                  </a:lnTo>
                  <a:cubicBezTo>
                    <a:pt x="2273" y="2815"/>
                    <a:pt x="2292" y="2819"/>
                    <a:pt x="2309" y="2819"/>
                  </a:cubicBezTo>
                  <a:cubicBezTo>
                    <a:pt x="2345" y="2819"/>
                    <a:pt x="2378" y="2803"/>
                    <a:pt x="2403" y="2778"/>
                  </a:cubicBezTo>
                  <a:cubicBezTo>
                    <a:pt x="2681" y="2453"/>
                    <a:pt x="3015" y="2175"/>
                    <a:pt x="3377" y="1962"/>
                  </a:cubicBezTo>
                  <a:cubicBezTo>
                    <a:pt x="3423" y="1925"/>
                    <a:pt x="3451" y="1869"/>
                    <a:pt x="3433" y="1823"/>
                  </a:cubicBezTo>
                  <a:lnTo>
                    <a:pt x="3071" y="644"/>
                  </a:lnTo>
                  <a:lnTo>
                    <a:pt x="4768" y="116"/>
                  </a:lnTo>
                  <a:close/>
                  <a:moveTo>
                    <a:pt x="4748" y="0"/>
                  </a:moveTo>
                  <a:cubicBezTo>
                    <a:pt x="4739" y="0"/>
                    <a:pt x="4730" y="2"/>
                    <a:pt x="4722" y="4"/>
                  </a:cubicBezTo>
                  <a:lnTo>
                    <a:pt x="3024" y="542"/>
                  </a:lnTo>
                  <a:cubicBezTo>
                    <a:pt x="2997" y="552"/>
                    <a:pt x="2969" y="570"/>
                    <a:pt x="2960" y="598"/>
                  </a:cubicBezTo>
                  <a:cubicBezTo>
                    <a:pt x="2941" y="626"/>
                    <a:pt x="2941" y="663"/>
                    <a:pt x="2950" y="691"/>
                  </a:cubicBezTo>
                  <a:lnTo>
                    <a:pt x="3321" y="1860"/>
                  </a:lnTo>
                  <a:cubicBezTo>
                    <a:pt x="2941" y="2092"/>
                    <a:pt x="2607" y="2370"/>
                    <a:pt x="2310" y="2704"/>
                  </a:cubicBezTo>
                  <a:lnTo>
                    <a:pt x="1225" y="2138"/>
                  </a:lnTo>
                  <a:cubicBezTo>
                    <a:pt x="1197" y="2129"/>
                    <a:pt x="1169" y="2129"/>
                    <a:pt x="1132" y="2129"/>
                  </a:cubicBezTo>
                  <a:cubicBezTo>
                    <a:pt x="1104" y="2138"/>
                    <a:pt x="1076" y="2166"/>
                    <a:pt x="1067" y="2194"/>
                  </a:cubicBezTo>
                  <a:lnTo>
                    <a:pt x="241" y="3771"/>
                  </a:lnTo>
                  <a:cubicBezTo>
                    <a:pt x="232" y="3798"/>
                    <a:pt x="232" y="3826"/>
                    <a:pt x="241" y="3863"/>
                  </a:cubicBezTo>
                  <a:cubicBezTo>
                    <a:pt x="251" y="3891"/>
                    <a:pt x="269" y="3919"/>
                    <a:pt x="297" y="3928"/>
                  </a:cubicBezTo>
                  <a:lnTo>
                    <a:pt x="1382" y="4494"/>
                  </a:lnTo>
                  <a:cubicBezTo>
                    <a:pt x="1280" y="4921"/>
                    <a:pt x="1243" y="5366"/>
                    <a:pt x="1271" y="5802"/>
                  </a:cubicBezTo>
                  <a:lnTo>
                    <a:pt x="102" y="6173"/>
                  </a:lnTo>
                  <a:cubicBezTo>
                    <a:pt x="37" y="6192"/>
                    <a:pt x="0" y="6266"/>
                    <a:pt x="19" y="6322"/>
                  </a:cubicBezTo>
                  <a:lnTo>
                    <a:pt x="557" y="8019"/>
                  </a:lnTo>
                  <a:cubicBezTo>
                    <a:pt x="571" y="8069"/>
                    <a:pt x="619" y="8103"/>
                    <a:pt x="665" y="8103"/>
                  </a:cubicBezTo>
                  <a:cubicBezTo>
                    <a:pt x="679" y="8103"/>
                    <a:pt x="693" y="8100"/>
                    <a:pt x="705" y="8094"/>
                  </a:cubicBezTo>
                  <a:lnTo>
                    <a:pt x="1874" y="7732"/>
                  </a:lnTo>
                  <a:cubicBezTo>
                    <a:pt x="2106" y="8103"/>
                    <a:pt x="2394" y="8446"/>
                    <a:pt x="2718" y="8734"/>
                  </a:cubicBezTo>
                  <a:lnTo>
                    <a:pt x="2162" y="9819"/>
                  </a:lnTo>
                  <a:cubicBezTo>
                    <a:pt x="2125" y="9884"/>
                    <a:pt x="2152" y="9958"/>
                    <a:pt x="2208" y="9986"/>
                  </a:cubicBezTo>
                  <a:lnTo>
                    <a:pt x="3785" y="10802"/>
                  </a:lnTo>
                  <a:cubicBezTo>
                    <a:pt x="3803" y="10814"/>
                    <a:pt x="3823" y="10819"/>
                    <a:pt x="3843" y="10819"/>
                  </a:cubicBezTo>
                  <a:cubicBezTo>
                    <a:pt x="3888" y="10819"/>
                    <a:pt x="3933" y="10794"/>
                    <a:pt x="3952" y="10756"/>
                  </a:cubicBezTo>
                  <a:lnTo>
                    <a:pt x="4518" y="9671"/>
                  </a:lnTo>
                  <a:cubicBezTo>
                    <a:pt x="4853" y="9751"/>
                    <a:pt x="5194" y="9791"/>
                    <a:pt x="5541" y="9791"/>
                  </a:cubicBezTo>
                  <a:cubicBezTo>
                    <a:pt x="5636" y="9791"/>
                    <a:pt x="5731" y="9788"/>
                    <a:pt x="5826" y="9782"/>
                  </a:cubicBezTo>
                  <a:lnTo>
                    <a:pt x="6197" y="10951"/>
                  </a:lnTo>
                  <a:cubicBezTo>
                    <a:pt x="6216" y="10997"/>
                    <a:pt x="6262" y="11034"/>
                    <a:pt x="6308" y="11034"/>
                  </a:cubicBezTo>
                  <a:lnTo>
                    <a:pt x="6346" y="11034"/>
                  </a:lnTo>
                  <a:lnTo>
                    <a:pt x="8043" y="10496"/>
                  </a:lnTo>
                  <a:cubicBezTo>
                    <a:pt x="8099" y="10478"/>
                    <a:pt x="8136" y="10403"/>
                    <a:pt x="8117" y="10338"/>
                  </a:cubicBezTo>
                  <a:lnTo>
                    <a:pt x="7756" y="9170"/>
                  </a:lnTo>
                  <a:cubicBezTo>
                    <a:pt x="8127" y="8947"/>
                    <a:pt x="8461" y="8659"/>
                    <a:pt x="8757" y="8335"/>
                  </a:cubicBezTo>
                  <a:lnTo>
                    <a:pt x="9843" y="8891"/>
                  </a:lnTo>
                  <a:cubicBezTo>
                    <a:pt x="9859" y="8902"/>
                    <a:pt x="9879" y="8907"/>
                    <a:pt x="9898" y="8907"/>
                  </a:cubicBezTo>
                  <a:cubicBezTo>
                    <a:pt x="9911" y="8907"/>
                    <a:pt x="9924" y="8904"/>
                    <a:pt x="9936" y="8901"/>
                  </a:cubicBezTo>
                  <a:cubicBezTo>
                    <a:pt x="9963" y="8891"/>
                    <a:pt x="9991" y="8873"/>
                    <a:pt x="10010" y="8845"/>
                  </a:cubicBezTo>
                  <a:lnTo>
                    <a:pt x="10826" y="7268"/>
                  </a:lnTo>
                  <a:cubicBezTo>
                    <a:pt x="10854" y="7212"/>
                    <a:pt x="10835" y="7138"/>
                    <a:pt x="10771" y="7101"/>
                  </a:cubicBezTo>
                  <a:lnTo>
                    <a:pt x="9685" y="6535"/>
                  </a:lnTo>
                  <a:cubicBezTo>
                    <a:pt x="9787" y="6108"/>
                    <a:pt x="9824" y="5672"/>
                    <a:pt x="9806" y="5227"/>
                  </a:cubicBezTo>
                  <a:lnTo>
                    <a:pt x="10965" y="4856"/>
                  </a:lnTo>
                  <a:cubicBezTo>
                    <a:pt x="10993" y="4847"/>
                    <a:pt x="11021" y="4828"/>
                    <a:pt x="11040" y="4800"/>
                  </a:cubicBezTo>
                  <a:cubicBezTo>
                    <a:pt x="11049" y="4773"/>
                    <a:pt x="11058" y="4735"/>
                    <a:pt x="11049" y="4708"/>
                  </a:cubicBezTo>
                  <a:lnTo>
                    <a:pt x="10511" y="3019"/>
                  </a:lnTo>
                  <a:cubicBezTo>
                    <a:pt x="10495" y="2966"/>
                    <a:pt x="10442" y="2931"/>
                    <a:pt x="10393" y="2931"/>
                  </a:cubicBezTo>
                  <a:cubicBezTo>
                    <a:pt x="10382" y="2931"/>
                    <a:pt x="10372" y="2933"/>
                    <a:pt x="10362" y="2936"/>
                  </a:cubicBezTo>
                  <a:lnTo>
                    <a:pt x="9193" y="3307"/>
                  </a:lnTo>
                  <a:cubicBezTo>
                    <a:pt x="8962" y="2926"/>
                    <a:pt x="8674" y="2592"/>
                    <a:pt x="8349" y="2296"/>
                  </a:cubicBezTo>
                  <a:lnTo>
                    <a:pt x="8906" y="1210"/>
                  </a:lnTo>
                  <a:cubicBezTo>
                    <a:pt x="8943" y="1155"/>
                    <a:pt x="8915" y="1080"/>
                    <a:pt x="8860" y="1053"/>
                  </a:cubicBezTo>
                  <a:lnTo>
                    <a:pt x="7282" y="227"/>
                  </a:lnTo>
                  <a:cubicBezTo>
                    <a:pt x="7263" y="220"/>
                    <a:pt x="7238" y="214"/>
                    <a:pt x="7216" y="214"/>
                  </a:cubicBezTo>
                  <a:cubicBezTo>
                    <a:pt x="7207" y="214"/>
                    <a:pt x="7198" y="215"/>
                    <a:pt x="7190" y="218"/>
                  </a:cubicBezTo>
                  <a:cubicBezTo>
                    <a:pt x="7162" y="227"/>
                    <a:pt x="7134" y="255"/>
                    <a:pt x="7115" y="283"/>
                  </a:cubicBezTo>
                  <a:lnTo>
                    <a:pt x="6550" y="1368"/>
                  </a:lnTo>
                  <a:cubicBezTo>
                    <a:pt x="6205" y="1286"/>
                    <a:pt x="5854" y="1239"/>
                    <a:pt x="5497" y="1239"/>
                  </a:cubicBezTo>
                  <a:cubicBezTo>
                    <a:pt x="5412" y="1239"/>
                    <a:pt x="5327" y="1242"/>
                    <a:pt x="5242" y="1247"/>
                  </a:cubicBezTo>
                  <a:lnTo>
                    <a:pt x="4871" y="88"/>
                  </a:lnTo>
                  <a:cubicBezTo>
                    <a:pt x="4861" y="60"/>
                    <a:pt x="4843" y="32"/>
                    <a:pt x="4815" y="14"/>
                  </a:cubicBezTo>
                  <a:cubicBezTo>
                    <a:pt x="4795" y="7"/>
                    <a:pt x="4771" y="0"/>
                    <a:pt x="4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1"/>
            <p:cNvSpPr/>
            <p:nvPr/>
          </p:nvSpPr>
          <p:spPr>
            <a:xfrm>
              <a:off x="5349677" y="3784338"/>
              <a:ext cx="1411122" cy="6608"/>
            </a:xfrm>
            <a:custGeom>
              <a:rect b="b" l="l" r="r" t="t"/>
              <a:pathLst>
                <a:path extrusionOk="0" h="112" w="23916"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3860" y="112"/>
                  </a:lnTo>
                  <a:cubicBezTo>
                    <a:pt x="23888" y="112"/>
                    <a:pt x="23916" y="84"/>
                    <a:pt x="23916" y="56"/>
                  </a:cubicBezTo>
                  <a:cubicBezTo>
                    <a:pt x="23916" y="19"/>
                    <a:pt x="23888" y="0"/>
                    <a:pt x="23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1"/>
            <p:cNvSpPr/>
            <p:nvPr/>
          </p:nvSpPr>
          <p:spPr>
            <a:xfrm>
              <a:off x="5615133" y="3875734"/>
              <a:ext cx="879679" cy="6608"/>
            </a:xfrm>
            <a:custGeom>
              <a:rect b="b" l="l" r="r" t="t"/>
              <a:pathLst>
                <a:path extrusionOk="0" h="112" w="14909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14853" y="112"/>
                  </a:lnTo>
                  <a:cubicBezTo>
                    <a:pt x="14890" y="112"/>
                    <a:pt x="14908" y="93"/>
                    <a:pt x="14908" y="56"/>
                  </a:cubicBezTo>
                  <a:cubicBezTo>
                    <a:pt x="14908" y="28"/>
                    <a:pt x="14890" y="1"/>
                    <a:pt x="14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1"/>
            <p:cNvSpPr/>
            <p:nvPr/>
          </p:nvSpPr>
          <p:spPr>
            <a:xfrm>
              <a:off x="7107207" y="3142854"/>
              <a:ext cx="958508" cy="662902"/>
            </a:xfrm>
            <a:custGeom>
              <a:rect b="b" l="l" r="r" t="t"/>
              <a:pathLst>
                <a:path extrusionOk="0" h="11235" w="16245">
                  <a:moveTo>
                    <a:pt x="418" y="0"/>
                  </a:moveTo>
                  <a:cubicBezTo>
                    <a:pt x="186" y="0"/>
                    <a:pt x="1" y="186"/>
                    <a:pt x="1" y="427"/>
                  </a:cubicBezTo>
                  <a:lnTo>
                    <a:pt x="1" y="11086"/>
                  </a:lnTo>
                  <a:cubicBezTo>
                    <a:pt x="1" y="11169"/>
                    <a:pt x="66" y="11234"/>
                    <a:pt x="149" y="11234"/>
                  </a:cubicBezTo>
                  <a:lnTo>
                    <a:pt x="16096" y="11234"/>
                  </a:lnTo>
                  <a:cubicBezTo>
                    <a:pt x="16179" y="11234"/>
                    <a:pt x="16244" y="11169"/>
                    <a:pt x="16244" y="11086"/>
                  </a:cubicBezTo>
                  <a:lnTo>
                    <a:pt x="16244" y="427"/>
                  </a:lnTo>
                  <a:cubicBezTo>
                    <a:pt x="16244" y="186"/>
                    <a:pt x="16059" y="0"/>
                    <a:pt x="158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1"/>
            <p:cNvSpPr/>
            <p:nvPr/>
          </p:nvSpPr>
          <p:spPr>
            <a:xfrm>
              <a:off x="7103372" y="3139550"/>
              <a:ext cx="966178" cy="669451"/>
            </a:xfrm>
            <a:custGeom>
              <a:rect b="b" l="l" r="r" t="t"/>
              <a:pathLst>
                <a:path extrusionOk="0" h="11346" w="16375">
                  <a:moveTo>
                    <a:pt x="15883" y="112"/>
                  </a:moveTo>
                  <a:cubicBezTo>
                    <a:pt x="16087" y="112"/>
                    <a:pt x="16254" y="279"/>
                    <a:pt x="16254" y="483"/>
                  </a:cubicBezTo>
                  <a:lnTo>
                    <a:pt x="16254" y="11142"/>
                  </a:lnTo>
                  <a:cubicBezTo>
                    <a:pt x="16254" y="11188"/>
                    <a:pt x="16217" y="11235"/>
                    <a:pt x="16161" y="11235"/>
                  </a:cubicBezTo>
                  <a:lnTo>
                    <a:pt x="205" y="11235"/>
                  </a:lnTo>
                  <a:cubicBezTo>
                    <a:pt x="159" y="11235"/>
                    <a:pt x="121" y="11188"/>
                    <a:pt x="121" y="11142"/>
                  </a:cubicBezTo>
                  <a:lnTo>
                    <a:pt x="121" y="483"/>
                  </a:lnTo>
                  <a:cubicBezTo>
                    <a:pt x="121" y="279"/>
                    <a:pt x="279" y="112"/>
                    <a:pt x="483" y="112"/>
                  </a:cubicBezTo>
                  <a:close/>
                  <a:moveTo>
                    <a:pt x="483" y="1"/>
                  </a:moveTo>
                  <a:cubicBezTo>
                    <a:pt x="224" y="1"/>
                    <a:pt x="1" y="214"/>
                    <a:pt x="1" y="483"/>
                  </a:cubicBezTo>
                  <a:lnTo>
                    <a:pt x="1" y="11142"/>
                  </a:lnTo>
                  <a:cubicBezTo>
                    <a:pt x="1" y="11253"/>
                    <a:pt x="94" y="11346"/>
                    <a:pt x="214" y="11346"/>
                  </a:cubicBezTo>
                  <a:lnTo>
                    <a:pt x="16161" y="11346"/>
                  </a:lnTo>
                  <a:cubicBezTo>
                    <a:pt x="16281" y="11346"/>
                    <a:pt x="16365" y="11253"/>
                    <a:pt x="16374" y="11142"/>
                  </a:cubicBezTo>
                  <a:lnTo>
                    <a:pt x="16374" y="483"/>
                  </a:lnTo>
                  <a:cubicBezTo>
                    <a:pt x="16374" y="214"/>
                    <a:pt x="16152" y="1"/>
                    <a:pt x="15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1"/>
            <p:cNvSpPr/>
            <p:nvPr/>
          </p:nvSpPr>
          <p:spPr>
            <a:xfrm>
              <a:off x="7177303" y="3206342"/>
              <a:ext cx="818316" cy="535927"/>
            </a:xfrm>
            <a:custGeom>
              <a:rect b="b" l="l" r="r" t="t"/>
              <a:pathLst>
                <a:path extrusionOk="0" h="9083" w="13869">
                  <a:moveTo>
                    <a:pt x="0" y="0"/>
                  </a:moveTo>
                  <a:lnTo>
                    <a:pt x="0" y="1856"/>
                  </a:lnTo>
                  <a:lnTo>
                    <a:pt x="0" y="7375"/>
                  </a:lnTo>
                  <a:lnTo>
                    <a:pt x="0" y="9082"/>
                  </a:lnTo>
                  <a:lnTo>
                    <a:pt x="13869" y="9082"/>
                  </a:lnTo>
                  <a:lnTo>
                    <a:pt x="138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1"/>
            <p:cNvSpPr/>
            <p:nvPr/>
          </p:nvSpPr>
          <p:spPr>
            <a:xfrm>
              <a:off x="7173468" y="3203038"/>
              <a:ext cx="825455" cy="542476"/>
            </a:xfrm>
            <a:custGeom>
              <a:rect b="b" l="l" r="r" t="t"/>
              <a:pathLst>
                <a:path extrusionOk="0" h="9194" w="13990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lnTo>
                    <a:pt x="0" y="1912"/>
                  </a:lnTo>
                  <a:cubicBezTo>
                    <a:pt x="0" y="1939"/>
                    <a:pt x="28" y="1967"/>
                    <a:pt x="65" y="1967"/>
                  </a:cubicBezTo>
                  <a:cubicBezTo>
                    <a:pt x="93" y="1967"/>
                    <a:pt x="121" y="1939"/>
                    <a:pt x="121" y="1912"/>
                  </a:cubicBezTo>
                  <a:lnTo>
                    <a:pt x="121" y="112"/>
                  </a:lnTo>
                  <a:lnTo>
                    <a:pt x="13878" y="112"/>
                  </a:lnTo>
                  <a:lnTo>
                    <a:pt x="13878" y="9073"/>
                  </a:lnTo>
                  <a:lnTo>
                    <a:pt x="121" y="9073"/>
                  </a:lnTo>
                  <a:lnTo>
                    <a:pt x="121" y="7431"/>
                  </a:lnTo>
                  <a:cubicBezTo>
                    <a:pt x="121" y="7403"/>
                    <a:pt x="93" y="7376"/>
                    <a:pt x="65" y="7376"/>
                  </a:cubicBezTo>
                  <a:cubicBezTo>
                    <a:pt x="28" y="7376"/>
                    <a:pt x="0" y="7403"/>
                    <a:pt x="0" y="7431"/>
                  </a:cubicBezTo>
                  <a:lnTo>
                    <a:pt x="0" y="9138"/>
                  </a:lnTo>
                  <a:cubicBezTo>
                    <a:pt x="0" y="9166"/>
                    <a:pt x="28" y="9194"/>
                    <a:pt x="65" y="9194"/>
                  </a:cubicBezTo>
                  <a:lnTo>
                    <a:pt x="13934" y="9194"/>
                  </a:lnTo>
                  <a:cubicBezTo>
                    <a:pt x="13971" y="9194"/>
                    <a:pt x="13990" y="9166"/>
                    <a:pt x="13990" y="9138"/>
                  </a:cubicBezTo>
                  <a:lnTo>
                    <a:pt x="13990" y="56"/>
                  </a:lnTo>
                  <a:cubicBezTo>
                    <a:pt x="13990" y="28"/>
                    <a:pt x="13971" y="1"/>
                    <a:pt x="13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1"/>
            <p:cNvSpPr/>
            <p:nvPr/>
          </p:nvSpPr>
          <p:spPr>
            <a:xfrm>
              <a:off x="7173468" y="3369427"/>
              <a:ext cx="7139" cy="180727"/>
            </a:xfrm>
            <a:custGeom>
              <a:rect b="b" l="l" r="r" t="t"/>
              <a:pathLst>
                <a:path extrusionOk="0" h="3063" w="121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3006"/>
                  </a:lnTo>
                  <a:cubicBezTo>
                    <a:pt x="0" y="3043"/>
                    <a:pt x="28" y="3062"/>
                    <a:pt x="65" y="3062"/>
                  </a:cubicBezTo>
                  <a:cubicBezTo>
                    <a:pt x="93" y="3062"/>
                    <a:pt x="121" y="3043"/>
                    <a:pt x="121" y="3006"/>
                  </a:cubicBezTo>
                  <a:lnTo>
                    <a:pt x="121" y="66"/>
                  </a:lnTo>
                  <a:cubicBezTo>
                    <a:pt x="121" y="29"/>
                    <a:pt x="9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1"/>
            <p:cNvSpPr/>
            <p:nvPr/>
          </p:nvSpPr>
          <p:spPr>
            <a:xfrm>
              <a:off x="7575752" y="3164745"/>
              <a:ext cx="21418" cy="21418"/>
            </a:xfrm>
            <a:custGeom>
              <a:rect b="b" l="l" r="r" t="t"/>
              <a:pathLst>
                <a:path extrusionOk="0" h="363" w="363">
                  <a:moveTo>
                    <a:pt x="177" y="112"/>
                  </a:moveTo>
                  <a:cubicBezTo>
                    <a:pt x="214" y="112"/>
                    <a:pt x="251" y="139"/>
                    <a:pt x="242" y="177"/>
                  </a:cubicBezTo>
                  <a:cubicBezTo>
                    <a:pt x="242" y="214"/>
                    <a:pt x="214" y="251"/>
                    <a:pt x="177" y="251"/>
                  </a:cubicBezTo>
                  <a:cubicBezTo>
                    <a:pt x="149" y="251"/>
                    <a:pt x="112" y="214"/>
                    <a:pt x="112" y="177"/>
                  </a:cubicBezTo>
                  <a:cubicBezTo>
                    <a:pt x="112" y="149"/>
                    <a:pt x="140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1" y="84"/>
                    <a:pt x="1" y="177"/>
                  </a:cubicBezTo>
                  <a:cubicBezTo>
                    <a:pt x="1" y="279"/>
                    <a:pt x="84" y="362"/>
                    <a:pt x="177" y="362"/>
                  </a:cubicBezTo>
                  <a:cubicBezTo>
                    <a:pt x="279" y="362"/>
                    <a:pt x="362" y="279"/>
                    <a:pt x="362" y="177"/>
                  </a:cubicBezTo>
                  <a:cubicBezTo>
                    <a:pt x="362" y="84"/>
                    <a:pt x="279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1"/>
            <p:cNvSpPr/>
            <p:nvPr/>
          </p:nvSpPr>
          <p:spPr>
            <a:xfrm>
              <a:off x="6950141" y="3800741"/>
              <a:ext cx="1272641" cy="86027"/>
            </a:xfrm>
            <a:custGeom>
              <a:rect b="b" l="l" r="r" t="t"/>
              <a:pathLst>
                <a:path extrusionOk="0" h="1458" w="21569">
                  <a:moveTo>
                    <a:pt x="0" y="1"/>
                  </a:moveTo>
                  <a:lnTo>
                    <a:pt x="0" y="882"/>
                  </a:lnTo>
                  <a:cubicBezTo>
                    <a:pt x="0" y="1197"/>
                    <a:pt x="251" y="1457"/>
                    <a:pt x="566" y="1457"/>
                  </a:cubicBezTo>
                  <a:lnTo>
                    <a:pt x="21003" y="1457"/>
                  </a:lnTo>
                  <a:cubicBezTo>
                    <a:pt x="21309" y="1457"/>
                    <a:pt x="21569" y="1197"/>
                    <a:pt x="21569" y="882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1"/>
            <p:cNvSpPr/>
            <p:nvPr/>
          </p:nvSpPr>
          <p:spPr>
            <a:xfrm>
              <a:off x="6946836" y="3797495"/>
              <a:ext cx="1279249" cy="92517"/>
            </a:xfrm>
            <a:custGeom>
              <a:rect b="b" l="l" r="r" t="t"/>
              <a:pathLst>
                <a:path extrusionOk="0" h="1568" w="21681">
                  <a:moveTo>
                    <a:pt x="21569" y="111"/>
                  </a:moveTo>
                  <a:lnTo>
                    <a:pt x="21569" y="937"/>
                  </a:lnTo>
                  <a:cubicBezTo>
                    <a:pt x="21569" y="1225"/>
                    <a:pt x="21337" y="1447"/>
                    <a:pt x="21059" y="1447"/>
                  </a:cubicBezTo>
                  <a:lnTo>
                    <a:pt x="622" y="1447"/>
                  </a:lnTo>
                  <a:cubicBezTo>
                    <a:pt x="344" y="1447"/>
                    <a:pt x="112" y="1225"/>
                    <a:pt x="112" y="937"/>
                  </a:cubicBez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lnTo>
                    <a:pt x="1" y="937"/>
                  </a:lnTo>
                  <a:cubicBezTo>
                    <a:pt x="1" y="1290"/>
                    <a:pt x="279" y="1568"/>
                    <a:pt x="622" y="1568"/>
                  </a:cubicBezTo>
                  <a:lnTo>
                    <a:pt x="21059" y="1568"/>
                  </a:lnTo>
                  <a:cubicBezTo>
                    <a:pt x="21402" y="1568"/>
                    <a:pt x="21680" y="1290"/>
                    <a:pt x="21680" y="937"/>
                  </a:cubicBezTo>
                  <a:lnTo>
                    <a:pt x="21680" y="56"/>
                  </a:lnTo>
                  <a:cubicBezTo>
                    <a:pt x="21680" y="19"/>
                    <a:pt x="21653" y="0"/>
                    <a:pt x="21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1"/>
            <p:cNvSpPr/>
            <p:nvPr/>
          </p:nvSpPr>
          <p:spPr>
            <a:xfrm>
              <a:off x="6958873" y="3863166"/>
              <a:ext cx="1255176" cy="6608"/>
            </a:xfrm>
            <a:custGeom>
              <a:rect b="b" l="l" r="r" t="t"/>
              <a:pathLst>
                <a:path extrusionOk="0" h="112" w="21273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1217" y="112"/>
                  </a:lnTo>
                  <a:cubicBezTo>
                    <a:pt x="21244" y="112"/>
                    <a:pt x="21272" y="84"/>
                    <a:pt x="21272" y="56"/>
                  </a:cubicBezTo>
                  <a:cubicBezTo>
                    <a:pt x="21272" y="19"/>
                    <a:pt x="21244" y="0"/>
                    <a:pt x="2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1"/>
            <p:cNvSpPr/>
            <p:nvPr/>
          </p:nvSpPr>
          <p:spPr>
            <a:xfrm>
              <a:off x="7464649" y="3806228"/>
              <a:ext cx="243093" cy="26905"/>
            </a:xfrm>
            <a:custGeom>
              <a:rect b="b" l="l" r="r" t="t"/>
              <a:pathLst>
                <a:path extrusionOk="0" h="456" w="4120">
                  <a:moveTo>
                    <a:pt x="1" y="0"/>
                  </a:moveTo>
                  <a:lnTo>
                    <a:pt x="1" y="455"/>
                  </a:lnTo>
                  <a:lnTo>
                    <a:pt x="4119" y="455"/>
                  </a:lnTo>
                  <a:lnTo>
                    <a:pt x="41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1"/>
            <p:cNvSpPr/>
            <p:nvPr/>
          </p:nvSpPr>
          <p:spPr>
            <a:xfrm>
              <a:off x="7461345" y="3802393"/>
              <a:ext cx="250233" cy="33986"/>
            </a:xfrm>
            <a:custGeom>
              <a:rect b="b" l="l" r="r" t="t"/>
              <a:pathLst>
                <a:path extrusionOk="0" h="576" w="4241">
                  <a:moveTo>
                    <a:pt x="4120" y="121"/>
                  </a:moveTo>
                  <a:lnTo>
                    <a:pt x="4120" y="455"/>
                  </a:lnTo>
                  <a:lnTo>
                    <a:pt x="121" y="455"/>
                  </a:lnTo>
                  <a:lnTo>
                    <a:pt x="121" y="121"/>
                  </a:lnTo>
                  <a:close/>
                  <a:moveTo>
                    <a:pt x="66" y="1"/>
                  </a:moveTo>
                  <a:cubicBezTo>
                    <a:pt x="29" y="1"/>
                    <a:pt x="1" y="28"/>
                    <a:pt x="1" y="65"/>
                  </a:cubicBezTo>
                  <a:lnTo>
                    <a:pt x="1" y="520"/>
                  </a:lnTo>
                  <a:cubicBezTo>
                    <a:pt x="1" y="548"/>
                    <a:pt x="29" y="576"/>
                    <a:pt x="66" y="576"/>
                  </a:cubicBezTo>
                  <a:lnTo>
                    <a:pt x="4175" y="576"/>
                  </a:lnTo>
                  <a:cubicBezTo>
                    <a:pt x="4212" y="576"/>
                    <a:pt x="4240" y="548"/>
                    <a:pt x="4240" y="520"/>
                  </a:cubicBezTo>
                  <a:lnTo>
                    <a:pt x="4240" y="65"/>
                  </a:lnTo>
                  <a:cubicBezTo>
                    <a:pt x="4240" y="28"/>
                    <a:pt x="4212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1"/>
            <p:cNvSpPr/>
            <p:nvPr/>
          </p:nvSpPr>
          <p:spPr>
            <a:xfrm>
              <a:off x="7340388" y="3308122"/>
              <a:ext cx="439043" cy="375025"/>
            </a:xfrm>
            <a:custGeom>
              <a:rect b="b" l="l" r="r" t="t"/>
              <a:pathLst>
                <a:path extrusionOk="0" h="6356" w="7441">
                  <a:moveTo>
                    <a:pt x="298" y="1"/>
                  </a:moveTo>
                  <a:cubicBezTo>
                    <a:pt x="140" y="1"/>
                    <a:pt x="1" y="131"/>
                    <a:pt x="1" y="298"/>
                  </a:cubicBezTo>
                  <a:lnTo>
                    <a:pt x="1" y="6058"/>
                  </a:lnTo>
                  <a:cubicBezTo>
                    <a:pt x="1" y="6225"/>
                    <a:pt x="140" y="6355"/>
                    <a:pt x="298" y="6355"/>
                  </a:cubicBezTo>
                  <a:lnTo>
                    <a:pt x="7144" y="6355"/>
                  </a:lnTo>
                  <a:cubicBezTo>
                    <a:pt x="7301" y="6355"/>
                    <a:pt x="7441" y="6225"/>
                    <a:pt x="7441" y="6058"/>
                  </a:cubicBezTo>
                  <a:lnTo>
                    <a:pt x="7441" y="298"/>
                  </a:lnTo>
                  <a:cubicBezTo>
                    <a:pt x="7441" y="131"/>
                    <a:pt x="7301" y="1"/>
                    <a:pt x="7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1"/>
            <p:cNvSpPr/>
            <p:nvPr/>
          </p:nvSpPr>
          <p:spPr>
            <a:xfrm>
              <a:off x="7369418" y="3278562"/>
              <a:ext cx="439043" cy="375025"/>
            </a:xfrm>
            <a:custGeom>
              <a:rect b="b" l="l" r="r" t="t"/>
              <a:pathLst>
                <a:path extrusionOk="0" h="6356" w="7441">
                  <a:moveTo>
                    <a:pt x="353" y="1"/>
                  </a:moveTo>
                  <a:cubicBezTo>
                    <a:pt x="158" y="1"/>
                    <a:pt x="0" y="159"/>
                    <a:pt x="0" y="344"/>
                  </a:cubicBezTo>
                  <a:lnTo>
                    <a:pt x="0" y="6012"/>
                  </a:lnTo>
                  <a:cubicBezTo>
                    <a:pt x="0" y="6198"/>
                    <a:pt x="158" y="6355"/>
                    <a:pt x="353" y="6355"/>
                  </a:cubicBezTo>
                  <a:lnTo>
                    <a:pt x="7088" y="6355"/>
                  </a:lnTo>
                  <a:cubicBezTo>
                    <a:pt x="7283" y="6355"/>
                    <a:pt x="7440" y="6198"/>
                    <a:pt x="7440" y="6012"/>
                  </a:cubicBezTo>
                  <a:lnTo>
                    <a:pt x="7440" y="344"/>
                  </a:lnTo>
                  <a:cubicBezTo>
                    <a:pt x="7440" y="159"/>
                    <a:pt x="7283" y="1"/>
                    <a:pt x="7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1"/>
            <p:cNvSpPr/>
            <p:nvPr/>
          </p:nvSpPr>
          <p:spPr>
            <a:xfrm>
              <a:off x="7366113" y="3274727"/>
              <a:ext cx="445593" cy="382695"/>
            </a:xfrm>
            <a:custGeom>
              <a:rect b="b" l="l" r="r" t="t"/>
              <a:pathLst>
                <a:path extrusionOk="0" h="6486" w="7552">
                  <a:moveTo>
                    <a:pt x="7144" y="121"/>
                  </a:moveTo>
                  <a:cubicBezTo>
                    <a:pt x="7301" y="121"/>
                    <a:pt x="7431" y="251"/>
                    <a:pt x="7431" y="409"/>
                  </a:cubicBezTo>
                  <a:lnTo>
                    <a:pt x="7431" y="6077"/>
                  </a:lnTo>
                  <a:cubicBezTo>
                    <a:pt x="7431" y="6235"/>
                    <a:pt x="7301" y="6365"/>
                    <a:pt x="7144" y="6365"/>
                  </a:cubicBezTo>
                  <a:lnTo>
                    <a:pt x="409" y="6365"/>
                  </a:lnTo>
                  <a:cubicBezTo>
                    <a:pt x="251" y="6365"/>
                    <a:pt x="121" y="6235"/>
                    <a:pt x="121" y="6077"/>
                  </a:cubicBezTo>
                  <a:lnTo>
                    <a:pt x="121" y="409"/>
                  </a:lnTo>
                  <a:cubicBezTo>
                    <a:pt x="121" y="251"/>
                    <a:pt x="251" y="121"/>
                    <a:pt x="409" y="121"/>
                  </a:cubicBezTo>
                  <a:close/>
                  <a:moveTo>
                    <a:pt x="409" y="1"/>
                  </a:moveTo>
                  <a:cubicBezTo>
                    <a:pt x="186" y="1"/>
                    <a:pt x="1" y="186"/>
                    <a:pt x="1" y="409"/>
                  </a:cubicBezTo>
                  <a:lnTo>
                    <a:pt x="1" y="6077"/>
                  </a:lnTo>
                  <a:cubicBezTo>
                    <a:pt x="1" y="6300"/>
                    <a:pt x="186" y="6485"/>
                    <a:pt x="409" y="6485"/>
                  </a:cubicBezTo>
                  <a:lnTo>
                    <a:pt x="7144" y="6485"/>
                  </a:lnTo>
                  <a:cubicBezTo>
                    <a:pt x="7366" y="6485"/>
                    <a:pt x="7552" y="6300"/>
                    <a:pt x="7552" y="6077"/>
                  </a:cubicBezTo>
                  <a:lnTo>
                    <a:pt x="7552" y="409"/>
                  </a:lnTo>
                  <a:cubicBezTo>
                    <a:pt x="7552" y="186"/>
                    <a:pt x="7366" y="1"/>
                    <a:pt x="7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1"/>
            <p:cNvSpPr/>
            <p:nvPr/>
          </p:nvSpPr>
          <p:spPr>
            <a:xfrm>
              <a:off x="7437271" y="3476164"/>
              <a:ext cx="302746" cy="40594"/>
            </a:xfrm>
            <a:custGeom>
              <a:rect b="b" l="l" r="r" t="t"/>
              <a:pathLst>
                <a:path extrusionOk="0" h="688" w="5131">
                  <a:moveTo>
                    <a:pt x="316" y="1"/>
                  </a:moveTo>
                  <a:cubicBezTo>
                    <a:pt x="140" y="1"/>
                    <a:pt x="1" y="140"/>
                    <a:pt x="1" y="325"/>
                  </a:cubicBezTo>
                  <a:lnTo>
                    <a:pt x="1" y="362"/>
                  </a:lnTo>
                  <a:cubicBezTo>
                    <a:pt x="1" y="539"/>
                    <a:pt x="140" y="687"/>
                    <a:pt x="316" y="687"/>
                  </a:cubicBezTo>
                  <a:lnTo>
                    <a:pt x="4806" y="687"/>
                  </a:lnTo>
                  <a:cubicBezTo>
                    <a:pt x="4982" y="687"/>
                    <a:pt x="5131" y="539"/>
                    <a:pt x="5131" y="362"/>
                  </a:cubicBezTo>
                  <a:lnTo>
                    <a:pt x="5131" y="325"/>
                  </a:lnTo>
                  <a:cubicBezTo>
                    <a:pt x="5131" y="140"/>
                    <a:pt x="4982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1"/>
            <p:cNvSpPr/>
            <p:nvPr/>
          </p:nvSpPr>
          <p:spPr>
            <a:xfrm>
              <a:off x="7433436" y="3472919"/>
              <a:ext cx="309885" cy="47085"/>
            </a:xfrm>
            <a:custGeom>
              <a:rect b="b" l="l" r="r" t="t"/>
              <a:pathLst>
                <a:path extrusionOk="0" h="798" w="5252">
                  <a:moveTo>
                    <a:pt x="4871" y="111"/>
                  </a:moveTo>
                  <a:cubicBezTo>
                    <a:pt x="5019" y="111"/>
                    <a:pt x="5131" y="232"/>
                    <a:pt x="5131" y="380"/>
                  </a:cubicBezTo>
                  <a:lnTo>
                    <a:pt x="5131" y="417"/>
                  </a:lnTo>
                  <a:cubicBezTo>
                    <a:pt x="5131" y="566"/>
                    <a:pt x="5019" y="677"/>
                    <a:pt x="4871" y="677"/>
                  </a:cubicBezTo>
                  <a:lnTo>
                    <a:pt x="381" y="677"/>
                  </a:lnTo>
                  <a:cubicBezTo>
                    <a:pt x="242" y="677"/>
                    <a:pt x="121" y="566"/>
                    <a:pt x="121" y="417"/>
                  </a:cubicBezTo>
                  <a:lnTo>
                    <a:pt x="121" y="380"/>
                  </a:lnTo>
                  <a:cubicBezTo>
                    <a:pt x="121" y="232"/>
                    <a:pt x="242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77" y="0"/>
                    <a:pt x="1" y="167"/>
                    <a:pt x="1" y="380"/>
                  </a:cubicBezTo>
                  <a:lnTo>
                    <a:pt x="1" y="417"/>
                  </a:lnTo>
                  <a:cubicBezTo>
                    <a:pt x="1" y="631"/>
                    <a:pt x="177" y="798"/>
                    <a:pt x="381" y="798"/>
                  </a:cubicBezTo>
                  <a:lnTo>
                    <a:pt x="4871" y="798"/>
                  </a:lnTo>
                  <a:cubicBezTo>
                    <a:pt x="5084" y="798"/>
                    <a:pt x="5251" y="631"/>
                    <a:pt x="5251" y="417"/>
                  </a:cubicBezTo>
                  <a:lnTo>
                    <a:pt x="5251" y="380"/>
                  </a:lnTo>
                  <a:cubicBezTo>
                    <a:pt x="5251" y="167"/>
                    <a:pt x="5084" y="0"/>
                    <a:pt x="4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1"/>
            <p:cNvSpPr/>
            <p:nvPr/>
          </p:nvSpPr>
          <p:spPr>
            <a:xfrm>
              <a:off x="7470136" y="3487138"/>
              <a:ext cx="234833" cy="16993"/>
            </a:xfrm>
            <a:custGeom>
              <a:rect b="b" l="l" r="r" t="t"/>
              <a:pathLst>
                <a:path extrusionOk="0" h="288" w="3980">
                  <a:moveTo>
                    <a:pt x="3850" y="56"/>
                  </a:moveTo>
                  <a:cubicBezTo>
                    <a:pt x="3887" y="56"/>
                    <a:pt x="3924" y="93"/>
                    <a:pt x="3924" y="130"/>
                  </a:cubicBezTo>
                  <a:lnTo>
                    <a:pt x="3924" y="149"/>
                  </a:lnTo>
                  <a:cubicBezTo>
                    <a:pt x="3924" y="195"/>
                    <a:pt x="3887" y="223"/>
                    <a:pt x="3850" y="223"/>
                  </a:cubicBezTo>
                  <a:lnTo>
                    <a:pt x="139" y="223"/>
                  </a:lnTo>
                  <a:cubicBezTo>
                    <a:pt x="93" y="223"/>
                    <a:pt x="56" y="195"/>
                    <a:pt x="56" y="149"/>
                  </a:cubicBezTo>
                  <a:lnTo>
                    <a:pt x="56" y="130"/>
                  </a:lnTo>
                  <a:cubicBezTo>
                    <a:pt x="56" y="93"/>
                    <a:pt x="93" y="56"/>
                    <a:pt x="139" y="56"/>
                  </a:cubicBezTo>
                  <a:close/>
                  <a:moveTo>
                    <a:pt x="130" y="0"/>
                  </a:moveTo>
                  <a:cubicBezTo>
                    <a:pt x="56" y="0"/>
                    <a:pt x="0" y="56"/>
                    <a:pt x="0" y="139"/>
                  </a:cubicBezTo>
                  <a:lnTo>
                    <a:pt x="0" y="149"/>
                  </a:lnTo>
                  <a:cubicBezTo>
                    <a:pt x="0" y="223"/>
                    <a:pt x="56" y="288"/>
                    <a:pt x="130" y="288"/>
                  </a:cubicBezTo>
                  <a:lnTo>
                    <a:pt x="3841" y="288"/>
                  </a:lnTo>
                  <a:cubicBezTo>
                    <a:pt x="3924" y="288"/>
                    <a:pt x="3980" y="223"/>
                    <a:pt x="3980" y="149"/>
                  </a:cubicBezTo>
                  <a:lnTo>
                    <a:pt x="3980" y="139"/>
                  </a:lnTo>
                  <a:cubicBezTo>
                    <a:pt x="3980" y="56"/>
                    <a:pt x="3924" y="0"/>
                    <a:pt x="38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1"/>
            <p:cNvSpPr/>
            <p:nvPr/>
          </p:nvSpPr>
          <p:spPr>
            <a:xfrm>
              <a:off x="7489253" y="3539120"/>
              <a:ext cx="198251" cy="23601"/>
            </a:xfrm>
            <a:custGeom>
              <a:rect b="b" l="l" r="r" t="t"/>
              <a:pathLst>
                <a:path extrusionOk="0" h="400" w="3360">
                  <a:moveTo>
                    <a:pt x="205" y="0"/>
                  </a:moveTo>
                  <a:cubicBezTo>
                    <a:pt x="94" y="0"/>
                    <a:pt x="1" y="93"/>
                    <a:pt x="1" y="205"/>
                  </a:cubicBezTo>
                  <a:cubicBezTo>
                    <a:pt x="1" y="316"/>
                    <a:pt x="94" y="399"/>
                    <a:pt x="205" y="399"/>
                  </a:cubicBezTo>
                  <a:lnTo>
                    <a:pt x="3155" y="399"/>
                  </a:lnTo>
                  <a:cubicBezTo>
                    <a:pt x="3266" y="399"/>
                    <a:pt x="3359" y="316"/>
                    <a:pt x="3359" y="205"/>
                  </a:cubicBezTo>
                  <a:cubicBezTo>
                    <a:pt x="3359" y="93"/>
                    <a:pt x="3266" y="0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1"/>
            <p:cNvSpPr/>
            <p:nvPr/>
          </p:nvSpPr>
          <p:spPr>
            <a:xfrm>
              <a:off x="7486008" y="3535816"/>
              <a:ext cx="204741" cy="30741"/>
            </a:xfrm>
            <a:custGeom>
              <a:rect b="b" l="l" r="r" t="t"/>
              <a:pathLst>
                <a:path extrusionOk="0" h="521" w="3470">
                  <a:moveTo>
                    <a:pt x="3210" y="121"/>
                  </a:moveTo>
                  <a:cubicBezTo>
                    <a:pt x="3294" y="121"/>
                    <a:pt x="3358" y="177"/>
                    <a:pt x="3358" y="261"/>
                  </a:cubicBezTo>
                  <a:cubicBezTo>
                    <a:pt x="3358" y="335"/>
                    <a:pt x="3294" y="400"/>
                    <a:pt x="3210" y="400"/>
                  </a:cubicBezTo>
                  <a:lnTo>
                    <a:pt x="260" y="400"/>
                  </a:lnTo>
                  <a:cubicBezTo>
                    <a:pt x="177" y="400"/>
                    <a:pt x="121" y="335"/>
                    <a:pt x="121" y="261"/>
                  </a:cubicBezTo>
                  <a:cubicBezTo>
                    <a:pt x="121" y="177"/>
                    <a:pt x="177" y="121"/>
                    <a:pt x="260" y="121"/>
                  </a:cubicBezTo>
                  <a:close/>
                  <a:moveTo>
                    <a:pt x="260" y="1"/>
                  </a:moveTo>
                  <a:cubicBezTo>
                    <a:pt x="121" y="1"/>
                    <a:pt x="0" y="112"/>
                    <a:pt x="0" y="261"/>
                  </a:cubicBezTo>
                  <a:cubicBezTo>
                    <a:pt x="0" y="400"/>
                    <a:pt x="112" y="520"/>
                    <a:pt x="260" y="520"/>
                  </a:cubicBezTo>
                  <a:lnTo>
                    <a:pt x="3210" y="520"/>
                  </a:lnTo>
                  <a:cubicBezTo>
                    <a:pt x="3358" y="520"/>
                    <a:pt x="3470" y="400"/>
                    <a:pt x="3470" y="261"/>
                  </a:cubicBezTo>
                  <a:cubicBezTo>
                    <a:pt x="3470" y="112"/>
                    <a:pt x="3358" y="1"/>
                    <a:pt x="3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1"/>
            <p:cNvSpPr/>
            <p:nvPr/>
          </p:nvSpPr>
          <p:spPr>
            <a:xfrm>
              <a:off x="7529257" y="3545139"/>
              <a:ext cx="11506" cy="11565"/>
            </a:xfrm>
            <a:custGeom>
              <a:rect b="b" l="l" r="r" t="t"/>
              <a:pathLst>
                <a:path extrusionOk="0" h="196" w="195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74" y="140"/>
                    <a:pt x="56" y="121"/>
                    <a:pt x="56" y="103"/>
                  </a:cubicBezTo>
                  <a:cubicBezTo>
                    <a:pt x="56" y="84"/>
                    <a:pt x="7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49" y="195"/>
                    <a:pt x="195" y="158"/>
                    <a:pt x="195" y="103"/>
                  </a:cubicBezTo>
                  <a:cubicBezTo>
                    <a:pt x="195" y="47"/>
                    <a:pt x="149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1"/>
            <p:cNvSpPr/>
            <p:nvPr/>
          </p:nvSpPr>
          <p:spPr>
            <a:xfrm>
              <a:off x="7551148" y="3545139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74" y="140"/>
                    <a:pt x="56" y="121"/>
                    <a:pt x="56" y="103"/>
                  </a:cubicBezTo>
                  <a:cubicBezTo>
                    <a:pt x="56" y="84"/>
                    <a:pt x="7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49" y="195"/>
                    <a:pt x="195" y="158"/>
                    <a:pt x="195" y="103"/>
                  </a:cubicBezTo>
                  <a:cubicBezTo>
                    <a:pt x="195" y="47"/>
                    <a:pt x="149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1"/>
            <p:cNvSpPr/>
            <p:nvPr/>
          </p:nvSpPr>
          <p:spPr>
            <a:xfrm>
              <a:off x="7571917" y="3545139"/>
              <a:ext cx="11034" cy="11565"/>
            </a:xfrm>
            <a:custGeom>
              <a:rect b="b" l="l" r="r" t="t"/>
              <a:pathLst>
                <a:path extrusionOk="0" h="196" w="187">
                  <a:moveTo>
                    <a:pt x="94" y="65"/>
                  </a:moveTo>
                  <a:cubicBezTo>
                    <a:pt x="112" y="65"/>
                    <a:pt x="131" y="84"/>
                    <a:pt x="131" y="103"/>
                  </a:cubicBezTo>
                  <a:cubicBezTo>
                    <a:pt x="131" y="121"/>
                    <a:pt x="112" y="140"/>
                    <a:pt x="94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94" y="65"/>
                  </a:cubicBezTo>
                  <a:close/>
                  <a:moveTo>
                    <a:pt x="94" y="1"/>
                  </a:moveTo>
                  <a:cubicBezTo>
                    <a:pt x="38" y="1"/>
                    <a:pt x="1" y="47"/>
                    <a:pt x="1" y="103"/>
                  </a:cubicBezTo>
                  <a:cubicBezTo>
                    <a:pt x="1" y="158"/>
                    <a:pt x="38" y="195"/>
                    <a:pt x="94" y="195"/>
                  </a:cubicBezTo>
                  <a:cubicBezTo>
                    <a:pt x="149" y="195"/>
                    <a:pt x="186" y="158"/>
                    <a:pt x="186" y="103"/>
                  </a:cubicBezTo>
                  <a:cubicBezTo>
                    <a:pt x="186" y="47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1"/>
            <p:cNvSpPr/>
            <p:nvPr/>
          </p:nvSpPr>
          <p:spPr>
            <a:xfrm>
              <a:off x="7593807" y="3545139"/>
              <a:ext cx="11034" cy="11565"/>
            </a:xfrm>
            <a:custGeom>
              <a:rect b="b" l="l" r="r" t="t"/>
              <a:pathLst>
                <a:path extrusionOk="0" h="196" w="187">
                  <a:moveTo>
                    <a:pt x="94" y="65"/>
                  </a:moveTo>
                  <a:cubicBezTo>
                    <a:pt x="112" y="65"/>
                    <a:pt x="131" y="84"/>
                    <a:pt x="131" y="103"/>
                  </a:cubicBezTo>
                  <a:cubicBezTo>
                    <a:pt x="131" y="121"/>
                    <a:pt x="112" y="140"/>
                    <a:pt x="94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94" y="65"/>
                  </a:cubicBezTo>
                  <a:close/>
                  <a:moveTo>
                    <a:pt x="94" y="1"/>
                  </a:moveTo>
                  <a:cubicBezTo>
                    <a:pt x="38" y="1"/>
                    <a:pt x="1" y="47"/>
                    <a:pt x="1" y="103"/>
                  </a:cubicBezTo>
                  <a:cubicBezTo>
                    <a:pt x="1" y="158"/>
                    <a:pt x="38" y="195"/>
                    <a:pt x="94" y="195"/>
                  </a:cubicBezTo>
                  <a:cubicBezTo>
                    <a:pt x="149" y="195"/>
                    <a:pt x="186" y="158"/>
                    <a:pt x="186" y="103"/>
                  </a:cubicBezTo>
                  <a:cubicBezTo>
                    <a:pt x="186" y="47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1"/>
            <p:cNvSpPr/>
            <p:nvPr/>
          </p:nvSpPr>
          <p:spPr>
            <a:xfrm>
              <a:off x="7614635" y="3545139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84" y="140"/>
                    <a:pt x="65" y="121"/>
                    <a:pt x="65" y="103"/>
                  </a:cubicBezTo>
                  <a:cubicBezTo>
                    <a:pt x="65" y="84"/>
                    <a:pt x="75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58" y="195"/>
                    <a:pt x="195" y="158"/>
                    <a:pt x="195" y="103"/>
                  </a:cubicBezTo>
                  <a:cubicBezTo>
                    <a:pt x="195" y="47"/>
                    <a:pt x="158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1"/>
            <p:cNvSpPr/>
            <p:nvPr/>
          </p:nvSpPr>
          <p:spPr>
            <a:xfrm>
              <a:off x="7636525" y="3545139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102" y="65"/>
                  </a:moveTo>
                  <a:cubicBezTo>
                    <a:pt x="121" y="65"/>
                    <a:pt x="140" y="84"/>
                    <a:pt x="140" y="103"/>
                  </a:cubicBezTo>
                  <a:cubicBezTo>
                    <a:pt x="140" y="121"/>
                    <a:pt x="121" y="140"/>
                    <a:pt x="102" y="140"/>
                  </a:cubicBezTo>
                  <a:cubicBezTo>
                    <a:pt x="84" y="140"/>
                    <a:pt x="65" y="121"/>
                    <a:pt x="65" y="103"/>
                  </a:cubicBezTo>
                  <a:cubicBezTo>
                    <a:pt x="65" y="84"/>
                    <a:pt x="8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58" y="195"/>
                    <a:pt x="195" y="158"/>
                    <a:pt x="195" y="103"/>
                  </a:cubicBezTo>
                  <a:cubicBezTo>
                    <a:pt x="195" y="47"/>
                    <a:pt x="158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1"/>
            <p:cNvSpPr/>
            <p:nvPr/>
          </p:nvSpPr>
          <p:spPr>
            <a:xfrm>
              <a:off x="7524832" y="3322342"/>
              <a:ext cx="127093" cy="127093"/>
            </a:xfrm>
            <a:custGeom>
              <a:rect b="b" l="l" r="r" t="t"/>
              <a:pathLst>
                <a:path extrusionOk="0" h="2154" w="2154">
                  <a:moveTo>
                    <a:pt x="1077" y="1"/>
                  </a:moveTo>
                  <a:cubicBezTo>
                    <a:pt x="483" y="1"/>
                    <a:pt x="1" y="483"/>
                    <a:pt x="1" y="1077"/>
                  </a:cubicBezTo>
                  <a:cubicBezTo>
                    <a:pt x="1" y="1671"/>
                    <a:pt x="483" y="2153"/>
                    <a:pt x="1077" y="2153"/>
                  </a:cubicBezTo>
                  <a:cubicBezTo>
                    <a:pt x="1671" y="2153"/>
                    <a:pt x="2153" y="1671"/>
                    <a:pt x="2153" y="1077"/>
                  </a:cubicBezTo>
                  <a:cubicBezTo>
                    <a:pt x="2153" y="483"/>
                    <a:pt x="1671" y="1"/>
                    <a:pt x="10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1"/>
            <p:cNvSpPr/>
            <p:nvPr/>
          </p:nvSpPr>
          <p:spPr>
            <a:xfrm>
              <a:off x="7521587" y="3319097"/>
              <a:ext cx="133583" cy="133583"/>
            </a:xfrm>
            <a:custGeom>
              <a:rect b="b" l="l" r="r" t="t"/>
              <a:pathLst>
                <a:path extrusionOk="0" h="2264" w="2264">
                  <a:moveTo>
                    <a:pt x="1132" y="112"/>
                  </a:moveTo>
                  <a:cubicBezTo>
                    <a:pt x="1698" y="112"/>
                    <a:pt x="2152" y="575"/>
                    <a:pt x="2152" y="1132"/>
                  </a:cubicBezTo>
                  <a:cubicBezTo>
                    <a:pt x="2152" y="1689"/>
                    <a:pt x="1698" y="2152"/>
                    <a:pt x="1132" y="2152"/>
                  </a:cubicBezTo>
                  <a:cubicBezTo>
                    <a:pt x="575" y="2152"/>
                    <a:pt x="121" y="1689"/>
                    <a:pt x="121" y="1132"/>
                  </a:cubicBezTo>
                  <a:cubicBezTo>
                    <a:pt x="121" y="575"/>
                    <a:pt x="575" y="112"/>
                    <a:pt x="1132" y="112"/>
                  </a:cubicBezTo>
                  <a:close/>
                  <a:moveTo>
                    <a:pt x="1132" y="0"/>
                  </a:moveTo>
                  <a:cubicBezTo>
                    <a:pt x="511" y="0"/>
                    <a:pt x="0" y="510"/>
                    <a:pt x="0" y="1132"/>
                  </a:cubicBezTo>
                  <a:cubicBezTo>
                    <a:pt x="0" y="1754"/>
                    <a:pt x="511" y="2264"/>
                    <a:pt x="1132" y="2264"/>
                  </a:cubicBezTo>
                  <a:cubicBezTo>
                    <a:pt x="1763" y="2264"/>
                    <a:pt x="2264" y="1754"/>
                    <a:pt x="2264" y="1132"/>
                  </a:cubicBezTo>
                  <a:cubicBezTo>
                    <a:pt x="2264" y="510"/>
                    <a:pt x="1763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1"/>
            <p:cNvSpPr/>
            <p:nvPr/>
          </p:nvSpPr>
          <p:spPr>
            <a:xfrm>
              <a:off x="7560411" y="3389665"/>
              <a:ext cx="56466" cy="28558"/>
            </a:xfrm>
            <a:custGeom>
              <a:rect b="b" l="l" r="r" t="t"/>
              <a:pathLst>
                <a:path extrusionOk="0" h="484" w="957">
                  <a:moveTo>
                    <a:pt x="474" y="1"/>
                  </a:moveTo>
                  <a:cubicBezTo>
                    <a:pt x="214" y="1"/>
                    <a:pt x="1" y="214"/>
                    <a:pt x="1" y="483"/>
                  </a:cubicBezTo>
                  <a:lnTo>
                    <a:pt x="956" y="483"/>
                  </a:lnTo>
                  <a:cubicBezTo>
                    <a:pt x="956" y="214"/>
                    <a:pt x="743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1"/>
            <p:cNvSpPr/>
            <p:nvPr/>
          </p:nvSpPr>
          <p:spPr>
            <a:xfrm>
              <a:off x="7556576" y="3386420"/>
              <a:ext cx="63606" cy="35107"/>
            </a:xfrm>
            <a:custGeom>
              <a:rect b="b" l="l" r="r" t="t"/>
              <a:pathLst>
                <a:path extrusionOk="0" h="595" w="1078">
                  <a:moveTo>
                    <a:pt x="539" y="112"/>
                  </a:moveTo>
                  <a:cubicBezTo>
                    <a:pt x="752" y="112"/>
                    <a:pt x="929" y="269"/>
                    <a:pt x="956" y="473"/>
                  </a:cubicBezTo>
                  <a:lnTo>
                    <a:pt x="122" y="473"/>
                  </a:lnTo>
                  <a:cubicBezTo>
                    <a:pt x="149" y="269"/>
                    <a:pt x="326" y="112"/>
                    <a:pt x="539" y="112"/>
                  </a:cubicBezTo>
                  <a:close/>
                  <a:moveTo>
                    <a:pt x="539" y="0"/>
                  </a:moveTo>
                  <a:cubicBezTo>
                    <a:pt x="242" y="0"/>
                    <a:pt x="1" y="241"/>
                    <a:pt x="1" y="538"/>
                  </a:cubicBezTo>
                  <a:cubicBezTo>
                    <a:pt x="1" y="594"/>
                    <a:pt x="1" y="594"/>
                    <a:pt x="233" y="594"/>
                  </a:cubicBezTo>
                  <a:lnTo>
                    <a:pt x="585" y="594"/>
                  </a:lnTo>
                  <a:cubicBezTo>
                    <a:pt x="1077" y="594"/>
                    <a:pt x="1077" y="594"/>
                    <a:pt x="1077" y="538"/>
                  </a:cubicBezTo>
                  <a:cubicBezTo>
                    <a:pt x="1077" y="241"/>
                    <a:pt x="836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1"/>
            <p:cNvSpPr/>
            <p:nvPr/>
          </p:nvSpPr>
          <p:spPr>
            <a:xfrm>
              <a:off x="7572507" y="3353555"/>
              <a:ext cx="32334" cy="32393"/>
            </a:xfrm>
            <a:custGeom>
              <a:rect b="b" l="l" r="r" t="t"/>
              <a:pathLst>
                <a:path extrusionOk="0" h="549" w="548">
                  <a:moveTo>
                    <a:pt x="269" y="1"/>
                  </a:moveTo>
                  <a:cubicBezTo>
                    <a:pt x="121" y="1"/>
                    <a:pt x="0" y="131"/>
                    <a:pt x="0" y="279"/>
                  </a:cubicBezTo>
                  <a:cubicBezTo>
                    <a:pt x="0" y="427"/>
                    <a:pt x="121" y="548"/>
                    <a:pt x="269" y="548"/>
                  </a:cubicBezTo>
                  <a:cubicBezTo>
                    <a:pt x="427" y="548"/>
                    <a:pt x="547" y="427"/>
                    <a:pt x="547" y="279"/>
                  </a:cubicBezTo>
                  <a:cubicBezTo>
                    <a:pt x="547" y="131"/>
                    <a:pt x="427" y="1"/>
                    <a:pt x="2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1"/>
            <p:cNvSpPr/>
            <p:nvPr/>
          </p:nvSpPr>
          <p:spPr>
            <a:xfrm>
              <a:off x="7569203" y="3350310"/>
              <a:ext cx="38883" cy="38883"/>
            </a:xfrm>
            <a:custGeom>
              <a:rect b="b" l="l" r="r" t="t"/>
              <a:pathLst>
                <a:path extrusionOk="0" h="659" w="659">
                  <a:moveTo>
                    <a:pt x="325" y="121"/>
                  </a:moveTo>
                  <a:cubicBezTo>
                    <a:pt x="446" y="121"/>
                    <a:pt x="538" y="213"/>
                    <a:pt x="538" y="334"/>
                  </a:cubicBezTo>
                  <a:cubicBezTo>
                    <a:pt x="538" y="445"/>
                    <a:pt x="446" y="547"/>
                    <a:pt x="325" y="547"/>
                  </a:cubicBezTo>
                  <a:cubicBezTo>
                    <a:pt x="214" y="547"/>
                    <a:pt x="112" y="445"/>
                    <a:pt x="112" y="334"/>
                  </a:cubicBezTo>
                  <a:cubicBezTo>
                    <a:pt x="112" y="213"/>
                    <a:pt x="214" y="121"/>
                    <a:pt x="325" y="121"/>
                  </a:cubicBezTo>
                  <a:close/>
                  <a:moveTo>
                    <a:pt x="325" y="0"/>
                  </a:moveTo>
                  <a:cubicBezTo>
                    <a:pt x="149" y="0"/>
                    <a:pt x="0" y="148"/>
                    <a:pt x="0" y="334"/>
                  </a:cubicBezTo>
                  <a:cubicBezTo>
                    <a:pt x="0" y="510"/>
                    <a:pt x="149" y="659"/>
                    <a:pt x="325" y="659"/>
                  </a:cubicBezTo>
                  <a:cubicBezTo>
                    <a:pt x="511" y="659"/>
                    <a:pt x="659" y="510"/>
                    <a:pt x="659" y="334"/>
                  </a:cubicBezTo>
                  <a:cubicBezTo>
                    <a:pt x="659" y="148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1"/>
            <p:cNvSpPr/>
            <p:nvPr/>
          </p:nvSpPr>
          <p:spPr>
            <a:xfrm>
              <a:off x="7541825" y="3581839"/>
              <a:ext cx="93638" cy="29030"/>
            </a:xfrm>
            <a:custGeom>
              <a:rect b="b" l="l" r="r" t="t"/>
              <a:pathLst>
                <a:path extrusionOk="0" h="492" w="1587">
                  <a:moveTo>
                    <a:pt x="242" y="0"/>
                  </a:moveTo>
                  <a:cubicBezTo>
                    <a:pt x="112" y="0"/>
                    <a:pt x="1" y="111"/>
                    <a:pt x="1" y="251"/>
                  </a:cubicBezTo>
                  <a:cubicBezTo>
                    <a:pt x="1" y="380"/>
                    <a:pt x="112" y="492"/>
                    <a:pt x="242" y="492"/>
                  </a:cubicBezTo>
                  <a:lnTo>
                    <a:pt x="1336" y="492"/>
                  </a:lnTo>
                  <a:cubicBezTo>
                    <a:pt x="1476" y="492"/>
                    <a:pt x="1587" y="380"/>
                    <a:pt x="1587" y="251"/>
                  </a:cubicBezTo>
                  <a:cubicBezTo>
                    <a:pt x="1587" y="111"/>
                    <a:pt x="1476" y="0"/>
                    <a:pt x="1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1"/>
            <p:cNvSpPr/>
            <p:nvPr/>
          </p:nvSpPr>
          <p:spPr>
            <a:xfrm>
              <a:off x="7537990" y="3578534"/>
              <a:ext cx="100778" cy="35638"/>
            </a:xfrm>
            <a:custGeom>
              <a:rect b="b" l="l" r="r" t="t"/>
              <a:pathLst>
                <a:path extrusionOk="0" h="604" w="1708">
                  <a:moveTo>
                    <a:pt x="1401" y="112"/>
                  </a:moveTo>
                  <a:cubicBezTo>
                    <a:pt x="1503" y="112"/>
                    <a:pt x="1587" y="195"/>
                    <a:pt x="1587" y="307"/>
                  </a:cubicBezTo>
                  <a:cubicBezTo>
                    <a:pt x="1587" y="409"/>
                    <a:pt x="1503" y="492"/>
                    <a:pt x="1401" y="492"/>
                  </a:cubicBezTo>
                  <a:lnTo>
                    <a:pt x="307" y="492"/>
                  </a:lnTo>
                  <a:cubicBezTo>
                    <a:pt x="205" y="492"/>
                    <a:pt x="121" y="409"/>
                    <a:pt x="121" y="307"/>
                  </a:cubicBezTo>
                  <a:cubicBezTo>
                    <a:pt x="121" y="195"/>
                    <a:pt x="205" y="112"/>
                    <a:pt x="307" y="112"/>
                  </a:cubicBezTo>
                  <a:close/>
                  <a:moveTo>
                    <a:pt x="307" y="0"/>
                  </a:moveTo>
                  <a:cubicBezTo>
                    <a:pt x="140" y="0"/>
                    <a:pt x="1" y="130"/>
                    <a:pt x="1" y="307"/>
                  </a:cubicBezTo>
                  <a:cubicBezTo>
                    <a:pt x="1" y="474"/>
                    <a:pt x="140" y="603"/>
                    <a:pt x="307" y="603"/>
                  </a:cubicBezTo>
                  <a:lnTo>
                    <a:pt x="1401" y="603"/>
                  </a:lnTo>
                  <a:cubicBezTo>
                    <a:pt x="1568" y="603"/>
                    <a:pt x="1707" y="474"/>
                    <a:pt x="1707" y="307"/>
                  </a:cubicBezTo>
                  <a:cubicBezTo>
                    <a:pt x="1707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>
              <a:off x="7134585" y="1285137"/>
              <a:ext cx="959039" cy="662902"/>
            </a:xfrm>
            <a:custGeom>
              <a:rect b="b" l="l" r="r" t="t"/>
              <a:pathLst>
                <a:path extrusionOk="0" h="11235" w="16254">
                  <a:moveTo>
                    <a:pt x="427" y="0"/>
                  </a:moveTo>
                  <a:cubicBezTo>
                    <a:pt x="195" y="0"/>
                    <a:pt x="1" y="195"/>
                    <a:pt x="1" y="427"/>
                  </a:cubicBezTo>
                  <a:lnTo>
                    <a:pt x="1" y="11086"/>
                  </a:lnTo>
                  <a:cubicBezTo>
                    <a:pt x="1" y="11169"/>
                    <a:pt x="66" y="11234"/>
                    <a:pt x="149" y="11234"/>
                  </a:cubicBezTo>
                  <a:lnTo>
                    <a:pt x="16105" y="11234"/>
                  </a:lnTo>
                  <a:cubicBezTo>
                    <a:pt x="16188" y="11234"/>
                    <a:pt x="16253" y="11169"/>
                    <a:pt x="16253" y="11086"/>
                  </a:cubicBezTo>
                  <a:lnTo>
                    <a:pt x="16253" y="427"/>
                  </a:lnTo>
                  <a:cubicBezTo>
                    <a:pt x="16253" y="195"/>
                    <a:pt x="16059" y="0"/>
                    <a:pt x="158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>
              <a:off x="7131340" y="1281833"/>
              <a:ext cx="965588" cy="670041"/>
            </a:xfrm>
            <a:custGeom>
              <a:rect b="b" l="l" r="r" t="t"/>
              <a:pathLst>
                <a:path extrusionOk="0" h="11356" w="16365">
                  <a:moveTo>
                    <a:pt x="15882" y="121"/>
                  </a:moveTo>
                  <a:cubicBezTo>
                    <a:pt x="16086" y="121"/>
                    <a:pt x="16243" y="279"/>
                    <a:pt x="16243" y="483"/>
                  </a:cubicBezTo>
                  <a:lnTo>
                    <a:pt x="16243" y="11142"/>
                  </a:lnTo>
                  <a:cubicBezTo>
                    <a:pt x="16243" y="11198"/>
                    <a:pt x="16206" y="11235"/>
                    <a:pt x="16160" y="11235"/>
                  </a:cubicBezTo>
                  <a:lnTo>
                    <a:pt x="204" y="11235"/>
                  </a:lnTo>
                  <a:cubicBezTo>
                    <a:pt x="158" y="11235"/>
                    <a:pt x="111" y="11198"/>
                    <a:pt x="111" y="11142"/>
                  </a:cubicBezTo>
                  <a:lnTo>
                    <a:pt x="111" y="483"/>
                  </a:lnTo>
                  <a:cubicBezTo>
                    <a:pt x="111" y="279"/>
                    <a:pt x="278" y="121"/>
                    <a:pt x="482" y="121"/>
                  </a:cubicBezTo>
                  <a:close/>
                  <a:moveTo>
                    <a:pt x="482" y="1"/>
                  </a:moveTo>
                  <a:cubicBezTo>
                    <a:pt x="213" y="1"/>
                    <a:pt x="0" y="214"/>
                    <a:pt x="0" y="483"/>
                  </a:cubicBezTo>
                  <a:lnTo>
                    <a:pt x="0" y="11142"/>
                  </a:lnTo>
                  <a:cubicBezTo>
                    <a:pt x="0" y="11262"/>
                    <a:pt x="93" y="11355"/>
                    <a:pt x="204" y="11355"/>
                  </a:cubicBezTo>
                  <a:lnTo>
                    <a:pt x="16160" y="11355"/>
                  </a:lnTo>
                  <a:cubicBezTo>
                    <a:pt x="16271" y="11355"/>
                    <a:pt x="16364" y="11262"/>
                    <a:pt x="16364" y="11142"/>
                  </a:cubicBezTo>
                  <a:lnTo>
                    <a:pt x="16364" y="483"/>
                  </a:lnTo>
                  <a:cubicBezTo>
                    <a:pt x="16364" y="214"/>
                    <a:pt x="16151" y="1"/>
                    <a:pt x="15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>
              <a:off x="7204681" y="1349156"/>
              <a:ext cx="818847" cy="535396"/>
            </a:xfrm>
            <a:custGeom>
              <a:rect b="b" l="l" r="r" t="t"/>
              <a:pathLst>
                <a:path extrusionOk="0" h="9074" w="13878">
                  <a:moveTo>
                    <a:pt x="0" y="1"/>
                  </a:moveTo>
                  <a:lnTo>
                    <a:pt x="0" y="1847"/>
                  </a:lnTo>
                  <a:lnTo>
                    <a:pt x="0" y="7376"/>
                  </a:lnTo>
                  <a:lnTo>
                    <a:pt x="0" y="9073"/>
                  </a:lnTo>
                  <a:lnTo>
                    <a:pt x="13878" y="9073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>
              <a:off x="7201376" y="1345320"/>
              <a:ext cx="825455" cy="542476"/>
            </a:xfrm>
            <a:custGeom>
              <a:rect b="b" l="l" r="r" t="t"/>
              <a:pathLst>
                <a:path extrusionOk="0" h="9194" w="1399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1912"/>
                  </a:lnTo>
                  <a:cubicBezTo>
                    <a:pt x="0" y="1949"/>
                    <a:pt x="28" y="1967"/>
                    <a:pt x="56" y="1967"/>
                  </a:cubicBezTo>
                  <a:cubicBezTo>
                    <a:pt x="93" y="1967"/>
                    <a:pt x="112" y="1949"/>
                    <a:pt x="112" y="1912"/>
                  </a:cubicBezTo>
                  <a:lnTo>
                    <a:pt x="112" y="121"/>
                  </a:lnTo>
                  <a:lnTo>
                    <a:pt x="13869" y="121"/>
                  </a:lnTo>
                  <a:lnTo>
                    <a:pt x="13869" y="9083"/>
                  </a:lnTo>
                  <a:lnTo>
                    <a:pt x="112" y="9083"/>
                  </a:lnTo>
                  <a:lnTo>
                    <a:pt x="112" y="7441"/>
                  </a:lnTo>
                  <a:cubicBezTo>
                    <a:pt x="112" y="7403"/>
                    <a:pt x="93" y="7385"/>
                    <a:pt x="56" y="7385"/>
                  </a:cubicBezTo>
                  <a:cubicBezTo>
                    <a:pt x="28" y="7385"/>
                    <a:pt x="0" y="7403"/>
                    <a:pt x="0" y="7441"/>
                  </a:cubicBezTo>
                  <a:lnTo>
                    <a:pt x="0" y="9138"/>
                  </a:lnTo>
                  <a:cubicBezTo>
                    <a:pt x="0" y="9175"/>
                    <a:pt x="28" y="9194"/>
                    <a:pt x="56" y="9194"/>
                  </a:cubicBezTo>
                  <a:lnTo>
                    <a:pt x="13934" y="9194"/>
                  </a:lnTo>
                  <a:cubicBezTo>
                    <a:pt x="13962" y="9194"/>
                    <a:pt x="13990" y="9175"/>
                    <a:pt x="13990" y="9138"/>
                  </a:cubicBezTo>
                  <a:lnTo>
                    <a:pt x="13990" y="66"/>
                  </a:lnTo>
                  <a:cubicBezTo>
                    <a:pt x="13990" y="29"/>
                    <a:pt x="13962" y="1"/>
                    <a:pt x="13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>
              <a:off x="7201376" y="1512300"/>
              <a:ext cx="6608" cy="180668"/>
            </a:xfrm>
            <a:custGeom>
              <a:rect b="b" l="l" r="r" t="t"/>
              <a:pathLst>
                <a:path extrusionOk="0" h="3062" w="112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3006"/>
                  </a:lnTo>
                  <a:cubicBezTo>
                    <a:pt x="0" y="3034"/>
                    <a:pt x="28" y="3061"/>
                    <a:pt x="56" y="3061"/>
                  </a:cubicBezTo>
                  <a:cubicBezTo>
                    <a:pt x="93" y="3061"/>
                    <a:pt x="112" y="3034"/>
                    <a:pt x="112" y="3006"/>
                  </a:cubicBezTo>
                  <a:lnTo>
                    <a:pt x="112" y="56"/>
                  </a:lnTo>
                  <a:cubicBezTo>
                    <a:pt x="112" y="28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>
              <a:off x="7603130" y="1307027"/>
              <a:ext cx="21949" cy="21418"/>
            </a:xfrm>
            <a:custGeom>
              <a:rect b="b" l="l" r="r" t="t"/>
              <a:pathLst>
                <a:path extrusionOk="0" h="363" w="372">
                  <a:moveTo>
                    <a:pt x="186" y="121"/>
                  </a:moveTo>
                  <a:cubicBezTo>
                    <a:pt x="223" y="121"/>
                    <a:pt x="251" y="149"/>
                    <a:pt x="251" y="186"/>
                  </a:cubicBezTo>
                  <a:cubicBezTo>
                    <a:pt x="251" y="223"/>
                    <a:pt x="223" y="251"/>
                    <a:pt x="186" y="251"/>
                  </a:cubicBezTo>
                  <a:cubicBezTo>
                    <a:pt x="149" y="251"/>
                    <a:pt x="121" y="223"/>
                    <a:pt x="121" y="186"/>
                  </a:cubicBezTo>
                  <a:cubicBezTo>
                    <a:pt x="121" y="149"/>
                    <a:pt x="149" y="121"/>
                    <a:pt x="186" y="121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86"/>
                  </a:cubicBezTo>
                  <a:cubicBezTo>
                    <a:pt x="1" y="279"/>
                    <a:pt x="84" y="362"/>
                    <a:pt x="186" y="362"/>
                  </a:cubicBezTo>
                  <a:cubicBezTo>
                    <a:pt x="288" y="362"/>
                    <a:pt x="372" y="288"/>
                    <a:pt x="372" y="186"/>
                  </a:cubicBezTo>
                  <a:cubicBezTo>
                    <a:pt x="372" y="84"/>
                    <a:pt x="288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>
              <a:off x="6977518" y="1943023"/>
              <a:ext cx="1272641" cy="86027"/>
            </a:xfrm>
            <a:custGeom>
              <a:rect b="b" l="l" r="r" t="t"/>
              <a:pathLst>
                <a:path extrusionOk="0" h="1458" w="21569">
                  <a:moveTo>
                    <a:pt x="0" y="1"/>
                  </a:moveTo>
                  <a:lnTo>
                    <a:pt x="0" y="891"/>
                  </a:lnTo>
                  <a:cubicBezTo>
                    <a:pt x="0" y="1207"/>
                    <a:pt x="260" y="1457"/>
                    <a:pt x="575" y="1457"/>
                  </a:cubicBezTo>
                  <a:lnTo>
                    <a:pt x="21003" y="1457"/>
                  </a:lnTo>
                  <a:cubicBezTo>
                    <a:pt x="21318" y="1457"/>
                    <a:pt x="21569" y="1207"/>
                    <a:pt x="21569" y="891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>
              <a:off x="6974214" y="1939778"/>
              <a:ext cx="1279781" cy="92517"/>
            </a:xfrm>
            <a:custGeom>
              <a:rect b="b" l="l" r="r" t="t"/>
              <a:pathLst>
                <a:path extrusionOk="0" h="1568" w="21690">
                  <a:moveTo>
                    <a:pt x="21569" y="111"/>
                  </a:moveTo>
                  <a:lnTo>
                    <a:pt x="21569" y="946"/>
                  </a:lnTo>
                  <a:cubicBezTo>
                    <a:pt x="21569" y="1225"/>
                    <a:pt x="21337" y="1457"/>
                    <a:pt x="21059" y="1457"/>
                  </a:cubicBezTo>
                  <a:lnTo>
                    <a:pt x="631" y="1457"/>
                  </a:lnTo>
                  <a:cubicBezTo>
                    <a:pt x="344" y="1457"/>
                    <a:pt x="121" y="1225"/>
                    <a:pt x="121" y="946"/>
                  </a:cubicBezTo>
                  <a:lnTo>
                    <a:pt x="121" y="111"/>
                  </a:lnTo>
                  <a:close/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lnTo>
                    <a:pt x="1" y="946"/>
                  </a:lnTo>
                  <a:cubicBezTo>
                    <a:pt x="1" y="1290"/>
                    <a:pt x="279" y="1568"/>
                    <a:pt x="631" y="1568"/>
                  </a:cubicBezTo>
                  <a:lnTo>
                    <a:pt x="21059" y="1568"/>
                  </a:lnTo>
                  <a:cubicBezTo>
                    <a:pt x="21402" y="1568"/>
                    <a:pt x="21690" y="1290"/>
                    <a:pt x="21690" y="946"/>
                  </a:cubicBezTo>
                  <a:lnTo>
                    <a:pt x="21690" y="56"/>
                  </a:lnTo>
                  <a:cubicBezTo>
                    <a:pt x="21690" y="28"/>
                    <a:pt x="21662" y="0"/>
                    <a:pt x="21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>
              <a:off x="6986251" y="2005449"/>
              <a:ext cx="1255176" cy="6608"/>
            </a:xfrm>
            <a:custGeom>
              <a:rect b="b" l="l" r="r" t="t"/>
              <a:pathLst>
                <a:path extrusionOk="0" h="112" w="21273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66" y="112"/>
                  </a:cubicBezTo>
                  <a:lnTo>
                    <a:pt x="21216" y="112"/>
                  </a:lnTo>
                  <a:cubicBezTo>
                    <a:pt x="21254" y="112"/>
                    <a:pt x="21272" y="93"/>
                    <a:pt x="21272" y="56"/>
                  </a:cubicBezTo>
                  <a:cubicBezTo>
                    <a:pt x="21272" y="28"/>
                    <a:pt x="21254" y="0"/>
                    <a:pt x="21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1"/>
            <p:cNvSpPr/>
            <p:nvPr/>
          </p:nvSpPr>
          <p:spPr>
            <a:xfrm>
              <a:off x="7492557" y="1948511"/>
              <a:ext cx="243093" cy="26905"/>
            </a:xfrm>
            <a:custGeom>
              <a:rect b="b" l="l" r="r" t="t"/>
              <a:pathLst>
                <a:path extrusionOk="0" h="456" w="4120">
                  <a:moveTo>
                    <a:pt x="1" y="1"/>
                  </a:moveTo>
                  <a:lnTo>
                    <a:pt x="1" y="455"/>
                  </a:lnTo>
                  <a:lnTo>
                    <a:pt x="4119" y="455"/>
                  </a:lnTo>
                  <a:lnTo>
                    <a:pt x="41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1"/>
            <p:cNvSpPr/>
            <p:nvPr/>
          </p:nvSpPr>
          <p:spPr>
            <a:xfrm>
              <a:off x="7489253" y="1945206"/>
              <a:ext cx="249702" cy="33455"/>
            </a:xfrm>
            <a:custGeom>
              <a:rect b="b" l="l" r="r" t="t"/>
              <a:pathLst>
                <a:path extrusionOk="0" h="567" w="4232">
                  <a:moveTo>
                    <a:pt x="4120" y="112"/>
                  </a:moveTo>
                  <a:lnTo>
                    <a:pt x="4120" y="455"/>
                  </a:lnTo>
                  <a:lnTo>
                    <a:pt x="112" y="455"/>
                  </a:lnTo>
                  <a:lnTo>
                    <a:pt x="112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511"/>
                  </a:lnTo>
                  <a:cubicBezTo>
                    <a:pt x="1" y="539"/>
                    <a:pt x="29" y="567"/>
                    <a:pt x="57" y="567"/>
                  </a:cubicBezTo>
                  <a:lnTo>
                    <a:pt x="4175" y="567"/>
                  </a:lnTo>
                  <a:cubicBezTo>
                    <a:pt x="4203" y="567"/>
                    <a:pt x="4231" y="539"/>
                    <a:pt x="4231" y="511"/>
                  </a:cubicBezTo>
                  <a:lnTo>
                    <a:pt x="4231" y="57"/>
                  </a:lnTo>
                  <a:cubicBezTo>
                    <a:pt x="4231" y="19"/>
                    <a:pt x="4203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>
              <a:off x="7368297" y="1450405"/>
              <a:ext cx="438512" cy="375556"/>
            </a:xfrm>
            <a:custGeom>
              <a:rect b="b" l="l" r="r" t="t"/>
              <a:pathLst>
                <a:path extrusionOk="0" h="6365" w="7432">
                  <a:moveTo>
                    <a:pt x="298" y="1"/>
                  </a:moveTo>
                  <a:cubicBezTo>
                    <a:pt x="131" y="1"/>
                    <a:pt x="1" y="140"/>
                    <a:pt x="1" y="298"/>
                  </a:cubicBezTo>
                  <a:lnTo>
                    <a:pt x="1" y="6068"/>
                  </a:lnTo>
                  <a:cubicBezTo>
                    <a:pt x="1" y="6235"/>
                    <a:pt x="131" y="6365"/>
                    <a:pt x="298" y="6365"/>
                  </a:cubicBezTo>
                  <a:lnTo>
                    <a:pt x="7135" y="6365"/>
                  </a:lnTo>
                  <a:cubicBezTo>
                    <a:pt x="7302" y="6365"/>
                    <a:pt x="7431" y="6235"/>
                    <a:pt x="7431" y="6068"/>
                  </a:cubicBezTo>
                  <a:lnTo>
                    <a:pt x="7431" y="298"/>
                  </a:lnTo>
                  <a:cubicBezTo>
                    <a:pt x="7431" y="140"/>
                    <a:pt x="7302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>
              <a:off x="7397326" y="1420844"/>
              <a:ext cx="438512" cy="375556"/>
            </a:xfrm>
            <a:custGeom>
              <a:rect b="b" l="l" r="r" t="t"/>
              <a:pathLst>
                <a:path extrusionOk="0" h="6365" w="7432"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lnTo>
                    <a:pt x="0" y="6012"/>
                  </a:lnTo>
                  <a:cubicBezTo>
                    <a:pt x="0" y="6207"/>
                    <a:pt x="158" y="6365"/>
                    <a:pt x="353" y="6365"/>
                  </a:cubicBezTo>
                  <a:lnTo>
                    <a:pt x="7088" y="6365"/>
                  </a:lnTo>
                  <a:cubicBezTo>
                    <a:pt x="7273" y="6365"/>
                    <a:pt x="7431" y="6207"/>
                    <a:pt x="7431" y="6012"/>
                  </a:cubicBezTo>
                  <a:lnTo>
                    <a:pt x="7431" y="353"/>
                  </a:lnTo>
                  <a:cubicBezTo>
                    <a:pt x="7431" y="159"/>
                    <a:pt x="7273" y="1"/>
                    <a:pt x="7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>
              <a:off x="7394022" y="1417599"/>
              <a:ext cx="445652" cy="382105"/>
            </a:xfrm>
            <a:custGeom>
              <a:rect b="b" l="l" r="r" t="t"/>
              <a:pathLst>
                <a:path extrusionOk="0" h="6476" w="7553">
                  <a:moveTo>
                    <a:pt x="7144" y="112"/>
                  </a:moveTo>
                  <a:cubicBezTo>
                    <a:pt x="7302" y="112"/>
                    <a:pt x="7431" y="241"/>
                    <a:pt x="7431" y="408"/>
                  </a:cubicBezTo>
                  <a:lnTo>
                    <a:pt x="7431" y="6067"/>
                  </a:lnTo>
                  <a:cubicBezTo>
                    <a:pt x="7431" y="6225"/>
                    <a:pt x="7302" y="6355"/>
                    <a:pt x="7144" y="6355"/>
                  </a:cubicBezTo>
                  <a:lnTo>
                    <a:pt x="409" y="6355"/>
                  </a:lnTo>
                  <a:cubicBezTo>
                    <a:pt x="242" y="6355"/>
                    <a:pt x="112" y="6225"/>
                    <a:pt x="112" y="6067"/>
                  </a:cubicBezTo>
                  <a:lnTo>
                    <a:pt x="112" y="408"/>
                  </a:lnTo>
                  <a:cubicBezTo>
                    <a:pt x="112" y="241"/>
                    <a:pt x="242" y="112"/>
                    <a:pt x="409" y="112"/>
                  </a:cubicBezTo>
                  <a:close/>
                  <a:moveTo>
                    <a:pt x="409" y="0"/>
                  </a:moveTo>
                  <a:cubicBezTo>
                    <a:pt x="177" y="0"/>
                    <a:pt x="1" y="176"/>
                    <a:pt x="1" y="408"/>
                  </a:cubicBezTo>
                  <a:lnTo>
                    <a:pt x="1" y="6067"/>
                  </a:lnTo>
                  <a:cubicBezTo>
                    <a:pt x="1" y="6290"/>
                    <a:pt x="177" y="6475"/>
                    <a:pt x="409" y="6475"/>
                  </a:cubicBezTo>
                  <a:lnTo>
                    <a:pt x="7144" y="6475"/>
                  </a:lnTo>
                  <a:cubicBezTo>
                    <a:pt x="7367" y="6475"/>
                    <a:pt x="7552" y="6290"/>
                    <a:pt x="7543" y="6067"/>
                  </a:cubicBezTo>
                  <a:lnTo>
                    <a:pt x="7543" y="408"/>
                  </a:lnTo>
                  <a:cubicBezTo>
                    <a:pt x="7543" y="186"/>
                    <a:pt x="7367" y="0"/>
                    <a:pt x="7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>
              <a:off x="7464649" y="1618446"/>
              <a:ext cx="302746" cy="40594"/>
            </a:xfrm>
            <a:custGeom>
              <a:rect b="b" l="l" r="r" t="t"/>
              <a:pathLst>
                <a:path extrusionOk="0" h="688" w="5131">
                  <a:moveTo>
                    <a:pt x="325" y="1"/>
                  </a:moveTo>
                  <a:cubicBezTo>
                    <a:pt x="149" y="1"/>
                    <a:pt x="1" y="149"/>
                    <a:pt x="1" y="325"/>
                  </a:cubicBezTo>
                  <a:lnTo>
                    <a:pt x="1" y="363"/>
                  </a:lnTo>
                  <a:cubicBezTo>
                    <a:pt x="1" y="548"/>
                    <a:pt x="149" y="687"/>
                    <a:pt x="325" y="687"/>
                  </a:cubicBezTo>
                  <a:lnTo>
                    <a:pt x="4806" y="687"/>
                  </a:lnTo>
                  <a:cubicBezTo>
                    <a:pt x="4991" y="687"/>
                    <a:pt x="5131" y="548"/>
                    <a:pt x="5131" y="363"/>
                  </a:cubicBezTo>
                  <a:lnTo>
                    <a:pt x="5131" y="325"/>
                  </a:lnTo>
                  <a:cubicBezTo>
                    <a:pt x="5131" y="149"/>
                    <a:pt x="4991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>
              <a:off x="7461345" y="1615201"/>
              <a:ext cx="309885" cy="47085"/>
            </a:xfrm>
            <a:custGeom>
              <a:rect b="b" l="l" r="r" t="t"/>
              <a:pathLst>
                <a:path extrusionOk="0" h="798" w="5252">
                  <a:moveTo>
                    <a:pt x="4862" y="111"/>
                  </a:moveTo>
                  <a:cubicBezTo>
                    <a:pt x="5010" y="111"/>
                    <a:pt x="5131" y="232"/>
                    <a:pt x="5131" y="380"/>
                  </a:cubicBezTo>
                  <a:lnTo>
                    <a:pt x="5131" y="418"/>
                  </a:lnTo>
                  <a:cubicBezTo>
                    <a:pt x="5131" y="566"/>
                    <a:pt x="5010" y="687"/>
                    <a:pt x="4862" y="687"/>
                  </a:cubicBezTo>
                  <a:lnTo>
                    <a:pt x="381" y="687"/>
                  </a:lnTo>
                  <a:cubicBezTo>
                    <a:pt x="233" y="687"/>
                    <a:pt x="112" y="566"/>
                    <a:pt x="112" y="418"/>
                  </a:cubicBezTo>
                  <a:lnTo>
                    <a:pt x="112" y="380"/>
                  </a:lnTo>
                  <a:cubicBezTo>
                    <a:pt x="112" y="232"/>
                    <a:pt x="233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68" y="0"/>
                    <a:pt x="1" y="167"/>
                    <a:pt x="1" y="380"/>
                  </a:cubicBezTo>
                  <a:lnTo>
                    <a:pt x="1" y="418"/>
                  </a:lnTo>
                  <a:cubicBezTo>
                    <a:pt x="1" y="631"/>
                    <a:pt x="168" y="798"/>
                    <a:pt x="381" y="798"/>
                  </a:cubicBezTo>
                  <a:lnTo>
                    <a:pt x="4862" y="798"/>
                  </a:lnTo>
                  <a:cubicBezTo>
                    <a:pt x="5075" y="798"/>
                    <a:pt x="5251" y="631"/>
                    <a:pt x="5251" y="418"/>
                  </a:cubicBezTo>
                  <a:lnTo>
                    <a:pt x="5251" y="380"/>
                  </a:lnTo>
                  <a:cubicBezTo>
                    <a:pt x="5251" y="167"/>
                    <a:pt x="5075" y="0"/>
                    <a:pt x="4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>
              <a:off x="7497514" y="1629421"/>
              <a:ext cx="235423" cy="16993"/>
            </a:xfrm>
            <a:custGeom>
              <a:rect b="b" l="l" r="r" t="t"/>
              <a:pathLst>
                <a:path extrusionOk="0" h="288" w="3990">
                  <a:moveTo>
                    <a:pt x="3850" y="56"/>
                  </a:moveTo>
                  <a:cubicBezTo>
                    <a:pt x="3896" y="56"/>
                    <a:pt x="3933" y="93"/>
                    <a:pt x="3933" y="139"/>
                  </a:cubicBezTo>
                  <a:lnTo>
                    <a:pt x="3933" y="149"/>
                  </a:lnTo>
                  <a:cubicBezTo>
                    <a:pt x="3933" y="195"/>
                    <a:pt x="3896" y="232"/>
                    <a:pt x="3850" y="232"/>
                  </a:cubicBezTo>
                  <a:lnTo>
                    <a:pt x="139" y="232"/>
                  </a:lnTo>
                  <a:cubicBezTo>
                    <a:pt x="93" y="232"/>
                    <a:pt x="56" y="195"/>
                    <a:pt x="56" y="149"/>
                  </a:cubicBezTo>
                  <a:lnTo>
                    <a:pt x="56" y="139"/>
                  </a:lnTo>
                  <a:cubicBezTo>
                    <a:pt x="56" y="93"/>
                    <a:pt x="93" y="56"/>
                    <a:pt x="139" y="56"/>
                  </a:cubicBezTo>
                  <a:close/>
                  <a:moveTo>
                    <a:pt x="139" y="0"/>
                  </a:moveTo>
                  <a:cubicBezTo>
                    <a:pt x="65" y="0"/>
                    <a:pt x="0" y="65"/>
                    <a:pt x="0" y="139"/>
                  </a:cubicBezTo>
                  <a:lnTo>
                    <a:pt x="0" y="149"/>
                  </a:lnTo>
                  <a:cubicBezTo>
                    <a:pt x="0" y="223"/>
                    <a:pt x="65" y="288"/>
                    <a:pt x="139" y="288"/>
                  </a:cubicBezTo>
                  <a:lnTo>
                    <a:pt x="3850" y="288"/>
                  </a:lnTo>
                  <a:cubicBezTo>
                    <a:pt x="3924" y="288"/>
                    <a:pt x="3989" y="232"/>
                    <a:pt x="3989" y="149"/>
                  </a:cubicBezTo>
                  <a:lnTo>
                    <a:pt x="3989" y="139"/>
                  </a:lnTo>
                  <a:cubicBezTo>
                    <a:pt x="3989" y="65"/>
                    <a:pt x="3924" y="0"/>
                    <a:pt x="38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>
              <a:off x="7517221" y="1681934"/>
              <a:ext cx="198192" cy="23601"/>
            </a:xfrm>
            <a:custGeom>
              <a:rect b="b" l="l" r="r" t="t"/>
              <a:pathLst>
                <a:path extrusionOk="0" h="400" w="3359">
                  <a:moveTo>
                    <a:pt x="195" y="1"/>
                  </a:moveTo>
                  <a:cubicBezTo>
                    <a:pt x="93" y="1"/>
                    <a:pt x="0" y="84"/>
                    <a:pt x="0" y="196"/>
                  </a:cubicBezTo>
                  <a:cubicBezTo>
                    <a:pt x="0" y="307"/>
                    <a:pt x="93" y="400"/>
                    <a:pt x="195" y="400"/>
                  </a:cubicBezTo>
                  <a:lnTo>
                    <a:pt x="3154" y="400"/>
                  </a:lnTo>
                  <a:cubicBezTo>
                    <a:pt x="3265" y="400"/>
                    <a:pt x="3358" y="307"/>
                    <a:pt x="3358" y="196"/>
                  </a:cubicBezTo>
                  <a:cubicBezTo>
                    <a:pt x="3358" y="84"/>
                    <a:pt x="3265" y="1"/>
                    <a:pt x="3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>
              <a:off x="7513917" y="1678689"/>
              <a:ext cx="204741" cy="30151"/>
            </a:xfrm>
            <a:custGeom>
              <a:rect b="b" l="l" r="r" t="t"/>
              <a:pathLst>
                <a:path extrusionOk="0" h="511" w="3470">
                  <a:moveTo>
                    <a:pt x="3210" y="112"/>
                  </a:moveTo>
                  <a:cubicBezTo>
                    <a:pt x="3284" y="112"/>
                    <a:pt x="3349" y="176"/>
                    <a:pt x="3349" y="251"/>
                  </a:cubicBezTo>
                  <a:cubicBezTo>
                    <a:pt x="3349" y="334"/>
                    <a:pt x="3284" y="390"/>
                    <a:pt x="3210" y="390"/>
                  </a:cubicBezTo>
                  <a:lnTo>
                    <a:pt x="251" y="390"/>
                  </a:lnTo>
                  <a:cubicBezTo>
                    <a:pt x="177" y="390"/>
                    <a:pt x="112" y="334"/>
                    <a:pt x="112" y="251"/>
                  </a:cubicBezTo>
                  <a:cubicBezTo>
                    <a:pt x="112" y="176"/>
                    <a:pt x="177" y="112"/>
                    <a:pt x="251" y="112"/>
                  </a:cubicBezTo>
                  <a:close/>
                  <a:moveTo>
                    <a:pt x="251" y="0"/>
                  </a:moveTo>
                  <a:cubicBezTo>
                    <a:pt x="112" y="0"/>
                    <a:pt x="0" y="112"/>
                    <a:pt x="0" y="251"/>
                  </a:cubicBezTo>
                  <a:cubicBezTo>
                    <a:pt x="0" y="399"/>
                    <a:pt x="112" y="510"/>
                    <a:pt x="251" y="510"/>
                  </a:cubicBezTo>
                  <a:lnTo>
                    <a:pt x="3210" y="510"/>
                  </a:lnTo>
                  <a:cubicBezTo>
                    <a:pt x="3349" y="510"/>
                    <a:pt x="3470" y="399"/>
                    <a:pt x="3470" y="251"/>
                  </a:cubicBezTo>
                  <a:cubicBezTo>
                    <a:pt x="3470" y="112"/>
                    <a:pt x="3349" y="0"/>
                    <a:pt x="3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>
              <a:off x="7557166" y="1687952"/>
              <a:ext cx="10975" cy="11565"/>
            </a:xfrm>
            <a:custGeom>
              <a:rect b="b" l="l" r="r" t="t"/>
              <a:pathLst>
                <a:path extrusionOk="0" h="196" w="186">
                  <a:moveTo>
                    <a:pt x="93" y="57"/>
                  </a:moveTo>
                  <a:cubicBezTo>
                    <a:pt x="112" y="57"/>
                    <a:pt x="130" y="75"/>
                    <a:pt x="130" y="94"/>
                  </a:cubicBezTo>
                  <a:cubicBezTo>
                    <a:pt x="130" y="112"/>
                    <a:pt x="112" y="131"/>
                    <a:pt x="93" y="131"/>
                  </a:cubicBezTo>
                  <a:cubicBezTo>
                    <a:pt x="74" y="131"/>
                    <a:pt x="56" y="112"/>
                    <a:pt x="56" y="94"/>
                  </a:cubicBezTo>
                  <a:cubicBezTo>
                    <a:pt x="56" y="75"/>
                    <a:pt x="74" y="57"/>
                    <a:pt x="93" y="57"/>
                  </a:cubicBezTo>
                  <a:close/>
                  <a:moveTo>
                    <a:pt x="93" y="1"/>
                  </a:moveTo>
                  <a:cubicBezTo>
                    <a:pt x="37" y="1"/>
                    <a:pt x="0" y="38"/>
                    <a:pt x="0" y="94"/>
                  </a:cubicBezTo>
                  <a:cubicBezTo>
                    <a:pt x="0" y="149"/>
                    <a:pt x="37" y="196"/>
                    <a:pt x="93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>
              <a:off x="7579056" y="1687952"/>
              <a:ext cx="10975" cy="11565"/>
            </a:xfrm>
            <a:custGeom>
              <a:rect b="b" l="l" r="r" t="t"/>
              <a:pathLst>
                <a:path extrusionOk="0" h="196" w="186">
                  <a:moveTo>
                    <a:pt x="93" y="57"/>
                  </a:moveTo>
                  <a:cubicBezTo>
                    <a:pt x="112" y="57"/>
                    <a:pt x="130" y="75"/>
                    <a:pt x="130" y="94"/>
                  </a:cubicBezTo>
                  <a:cubicBezTo>
                    <a:pt x="130" y="112"/>
                    <a:pt x="112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37" y="1"/>
                    <a:pt x="0" y="38"/>
                    <a:pt x="0" y="94"/>
                  </a:cubicBezTo>
                  <a:cubicBezTo>
                    <a:pt x="0" y="149"/>
                    <a:pt x="37" y="196"/>
                    <a:pt x="93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>
              <a:off x="7599294" y="1687952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4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1"/>
            <p:cNvSpPr/>
            <p:nvPr/>
          </p:nvSpPr>
          <p:spPr>
            <a:xfrm>
              <a:off x="7621185" y="1687952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40" y="75"/>
                    <a:pt x="140" y="94"/>
                  </a:cubicBezTo>
                  <a:cubicBezTo>
                    <a:pt x="14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1"/>
            <p:cNvSpPr/>
            <p:nvPr/>
          </p:nvSpPr>
          <p:spPr>
            <a:xfrm>
              <a:off x="7642544" y="1687952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3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0" y="38"/>
                    <a:pt x="0" y="94"/>
                  </a:cubicBezTo>
                  <a:cubicBezTo>
                    <a:pt x="0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1"/>
            <p:cNvSpPr/>
            <p:nvPr/>
          </p:nvSpPr>
          <p:spPr>
            <a:xfrm>
              <a:off x="7664434" y="1687952"/>
              <a:ext cx="11565" cy="11565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3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1"/>
            <p:cNvSpPr/>
            <p:nvPr/>
          </p:nvSpPr>
          <p:spPr>
            <a:xfrm>
              <a:off x="7552800" y="1465215"/>
              <a:ext cx="126444" cy="126503"/>
            </a:xfrm>
            <a:custGeom>
              <a:rect b="b" l="l" r="r" t="t"/>
              <a:pathLst>
                <a:path extrusionOk="0" h="2144" w="2143">
                  <a:moveTo>
                    <a:pt x="1076" y="0"/>
                  </a:moveTo>
                  <a:cubicBezTo>
                    <a:pt x="482" y="0"/>
                    <a:pt x="0" y="473"/>
                    <a:pt x="0" y="1067"/>
                  </a:cubicBezTo>
                  <a:cubicBezTo>
                    <a:pt x="0" y="1661"/>
                    <a:pt x="482" y="2143"/>
                    <a:pt x="1076" y="2143"/>
                  </a:cubicBezTo>
                  <a:cubicBezTo>
                    <a:pt x="1670" y="2143"/>
                    <a:pt x="2143" y="1661"/>
                    <a:pt x="2143" y="1067"/>
                  </a:cubicBezTo>
                  <a:cubicBezTo>
                    <a:pt x="2143" y="473"/>
                    <a:pt x="1670" y="0"/>
                    <a:pt x="10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1"/>
            <p:cNvSpPr/>
            <p:nvPr/>
          </p:nvSpPr>
          <p:spPr>
            <a:xfrm>
              <a:off x="7549496" y="1461380"/>
              <a:ext cx="133583" cy="134173"/>
            </a:xfrm>
            <a:custGeom>
              <a:rect b="b" l="l" r="r" t="t"/>
              <a:pathLst>
                <a:path extrusionOk="0" h="2274" w="2264">
                  <a:moveTo>
                    <a:pt x="1132" y="121"/>
                  </a:moveTo>
                  <a:cubicBezTo>
                    <a:pt x="1689" y="121"/>
                    <a:pt x="2143" y="576"/>
                    <a:pt x="2143" y="1132"/>
                  </a:cubicBezTo>
                  <a:cubicBezTo>
                    <a:pt x="2143" y="1698"/>
                    <a:pt x="1689" y="2153"/>
                    <a:pt x="1132" y="2153"/>
                  </a:cubicBezTo>
                  <a:cubicBezTo>
                    <a:pt x="566" y="2153"/>
                    <a:pt x="112" y="1698"/>
                    <a:pt x="112" y="1132"/>
                  </a:cubicBezTo>
                  <a:cubicBezTo>
                    <a:pt x="112" y="576"/>
                    <a:pt x="566" y="121"/>
                    <a:pt x="1132" y="121"/>
                  </a:cubicBezTo>
                  <a:close/>
                  <a:moveTo>
                    <a:pt x="1132" y="0"/>
                  </a:moveTo>
                  <a:cubicBezTo>
                    <a:pt x="501" y="0"/>
                    <a:pt x="0" y="511"/>
                    <a:pt x="0" y="1132"/>
                  </a:cubicBezTo>
                  <a:cubicBezTo>
                    <a:pt x="0" y="1763"/>
                    <a:pt x="501" y="2273"/>
                    <a:pt x="1132" y="2273"/>
                  </a:cubicBezTo>
                  <a:cubicBezTo>
                    <a:pt x="1754" y="2273"/>
                    <a:pt x="2264" y="1763"/>
                    <a:pt x="2264" y="1132"/>
                  </a:cubicBezTo>
                  <a:cubicBezTo>
                    <a:pt x="2264" y="511"/>
                    <a:pt x="1754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1"/>
            <p:cNvSpPr/>
            <p:nvPr/>
          </p:nvSpPr>
          <p:spPr>
            <a:xfrm>
              <a:off x="7587789" y="1532007"/>
              <a:ext cx="56466" cy="28499"/>
            </a:xfrm>
            <a:custGeom>
              <a:rect b="b" l="l" r="r" t="t"/>
              <a:pathLst>
                <a:path extrusionOk="0" h="483" w="957">
                  <a:moveTo>
                    <a:pt x="483" y="0"/>
                  </a:moveTo>
                  <a:cubicBezTo>
                    <a:pt x="214" y="0"/>
                    <a:pt x="1" y="213"/>
                    <a:pt x="1" y="482"/>
                  </a:cubicBezTo>
                  <a:lnTo>
                    <a:pt x="956" y="482"/>
                  </a:lnTo>
                  <a:cubicBezTo>
                    <a:pt x="956" y="213"/>
                    <a:pt x="743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1"/>
            <p:cNvSpPr/>
            <p:nvPr/>
          </p:nvSpPr>
          <p:spPr>
            <a:xfrm>
              <a:off x="7584544" y="1528702"/>
              <a:ext cx="63547" cy="35107"/>
            </a:xfrm>
            <a:custGeom>
              <a:rect b="b" l="l" r="r" t="t"/>
              <a:pathLst>
                <a:path extrusionOk="0" h="595" w="1077">
                  <a:moveTo>
                    <a:pt x="538" y="121"/>
                  </a:moveTo>
                  <a:cubicBezTo>
                    <a:pt x="752" y="121"/>
                    <a:pt x="928" y="279"/>
                    <a:pt x="956" y="483"/>
                  </a:cubicBezTo>
                  <a:lnTo>
                    <a:pt x="121" y="483"/>
                  </a:lnTo>
                  <a:cubicBezTo>
                    <a:pt x="149" y="279"/>
                    <a:pt x="325" y="121"/>
                    <a:pt x="538" y="121"/>
                  </a:cubicBezTo>
                  <a:close/>
                  <a:moveTo>
                    <a:pt x="538" y="0"/>
                  </a:moveTo>
                  <a:cubicBezTo>
                    <a:pt x="241" y="0"/>
                    <a:pt x="0" y="242"/>
                    <a:pt x="0" y="538"/>
                  </a:cubicBezTo>
                  <a:cubicBezTo>
                    <a:pt x="0" y="594"/>
                    <a:pt x="0" y="594"/>
                    <a:pt x="232" y="594"/>
                  </a:cubicBezTo>
                  <a:lnTo>
                    <a:pt x="585" y="594"/>
                  </a:lnTo>
                  <a:cubicBezTo>
                    <a:pt x="1067" y="594"/>
                    <a:pt x="1067" y="594"/>
                    <a:pt x="1076" y="538"/>
                  </a:cubicBezTo>
                  <a:cubicBezTo>
                    <a:pt x="1076" y="242"/>
                    <a:pt x="835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>
              <a:off x="7600415" y="1496428"/>
              <a:ext cx="31803" cy="31803"/>
            </a:xfrm>
            <a:custGeom>
              <a:rect b="b" l="l" r="r" t="t"/>
              <a:pathLst>
                <a:path extrusionOk="0" h="539" w="539">
                  <a:moveTo>
                    <a:pt x="269" y="0"/>
                  </a:moveTo>
                  <a:cubicBezTo>
                    <a:pt x="121" y="0"/>
                    <a:pt x="0" y="121"/>
                    <a:pt x="0" y="269"/>
                  </a:cubicBezTo>
                  <a:cubicBezTo>
                    <a:pt x="0" y="418"/>
                    <a:pt x="121" y="538"/>
                    <a:pt x="269" y="538"/>
                  </a:cubicBezTo>
                  <a:cubicBezTo>
                    <a:pt x="418" y="538"/>
                    <a:pt x="538" y="418"/>
                    <a:pt x="538" y="269"/>
                  </a:cubicBezTo>
                  <a:cubicBezTo>
                    <a:pt x="538" y="121"/>
                    <a:pt x="418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>
              <a:off x="7597111" y="1493123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25" y="112"/>
                  </a:moveTo>
                  <a:cubicBezTo>
                    <a:pt x="446" y="112"/>
                    <a:pt x="539" y="204"/>
                    <a:pt x="539" y="325"/>
                  </a:cubicBezTo>
                  <a:cubicBezTo>
                    <a:pt x="539" y="446"/>
                    <a:pt x="446" y="538"/>
                    <a:pt x="325" y="538"/>
                  </a:cubicBezTo>
                  <a:cubicBezTo>
                    <a:pt x="205" y="538"/>
                    <a:pt x="112" y="446"/>
                    <a:pt x="112" y="325"/>
                  </a:cubicBezTo>
                  <a:cubicBezTo>
                    <a:pt x="112" y="204"/>
                    <a:pt x="205" y="112"/>
                    <a:pt x="325" y="112"/>
                  </a:cubicBezTo>
                  <a:close/>
                  <a:moveTo>
                    <a:pt x="325" y="0"/>
                  </a:moveTo>
                  <a:cubicBezTo>
                    <a:pt x="140" y="0"/>
                    <a:pt x="0" y="140"/>
                    <a:pt x="0" y="325"/>
                  </a:cubicBezTo>
                  <a:cubicBezTo>
                    <a:pt x="0" y="511"/>
                    <a:pt x="140" y="659"/>
                    <a:pt x="32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>
              <a:off x="7569203" y="1724121"/>
              <a:ext cx="93638" cy="29030"/>
            </a:xfrm>
            <a:custGeom>
              <a:rect b="b" l="l" r="r" t="t"/>
              <a:pathLst>
                <a:path extrusionOk="0" h="492" w="1587">
                  <a:moveTo>
                    <a:pt x="251" y="0"/>
                  </a:moveTo>
                  <a:cubicBezTo>
                    <a:pt x="112" y="0"/>
                    <a:pt x="0" y="111"/>
                    <a:pt x="0" y="251"/>
                  </a:cubicBezTo>
                  <a:cubicBezTo>
                    <a:pt x="0" y="390"/>
                    <a:pt x="112" y="492"/>
                    <a:pt x="251" y="492"/>
                  </a:cubicBezTo>
                  <a:lnTo>
                    <a:pt x="1345" y="492"/>
                  </a:lnTo>
                  <a:cubicBezTo>
                    <a:pt x="1475" y="492"/>
                    <a:pt x="1587" y="390"/>
                    <a:pt x="1587" y="251"/>
                  </a:cubicBezTo>
                  <a:cubicBezTo>
                    <a:pt x="1587" y="111"/>
                    <a:pt x="1475" y="0"/>
                    <a:pt x="1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>
              <a:off x="7565898" y="1720817"/>
              <a:ext cx="100247" cy="36169"/>
            </a:xfrm>
            <a:custGeom>
              <a:rect b="b" l="l" r="r" t="t"/>
              <a:pathLst>
                <a:path extrusionOk="0" h="613" w="1699">
                  <a:moveTo>
                    <a:pt x="1401" y="121"/>
                  </a:moveTo>
                  <a:cubicBezTo>
                    <a:pt x="1504" y="121"/>
                    <a:pt x="1587" y="205"/>
                    <a:pt x="1587" y="307"/>
                  </a:cubicBezTo>
                  <a:cubicBezTo>
                    <a:pt x="1587" y="409"/>
                    <a:pt x="1504" y="492"/>
                    <a:pt x="1401" y="492"/>
                  </a:cubicBezTo>
                  <a:lnTo>
                    <a:pt x="307" y="492"/>
                  </a:lnTo>
                  <a:cubicBezTo>
                    <a:pt x="205" y="492"/>
                    <a:pt x="112" y="409"/>
                    <a:pt x="112" y="307"/>
                  </a:cubicBezTo>
                  <a:cubicBezTo>
                    <a:pt x="112" y="205"/>
                    <a:pt x="196" y="121"/>
                    <a:pt x="307" y="121"/>
                  </a:cubicBezTo>
                  <a:close/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3"/>
                    <a:pt x="307" y="613"/>
                  </a:cubicBezTo>
                  <a:lnTo>
                    <a:pt x="1401" y="613"/>
                  </a:lnTo>
                  <a:cubicBezTo>
                    <a:pt x="1568" y="613"/>
                    <a:pt x="1698" y="474"/>
                    <a:pt x="1698" y="307"/>
                  </a:cubicBezTo>
                  <a:cubicBezTo>
                    <a:pt x="1698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>
              <a:off x="6772246" y="1753682"/>
              <a:ext cx="560000" cy="977035"/>
            </a:xfrm>
            <a:custGeom>
              <a:rect b="b" l="l" r="r" t="t"/>
              <a:pathLst>
                <a:path extrusionOk="0" h="16559" w="9491">
                  <a:moveTo>
                    <a:pt x="0" y="0"/>
                  </a:moveTo>
                  <a:lnTo>
                    <a:pt x="0" y="16559"/>
                  </a:lnTo>
                  <a:lnTo>
                    <a:pt x="9491" y="16559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>
              <a:off x="6731179" y="1693971"/>
              <a:ext cx="560000" cy="995739"/>
            </a:xfrm>
            <a:custGeom>
              <a:rect b="b" l="l" r="r" t="t"/>
              <a:pathLst>
                <a:path extrusionOk="0" h="16876" w="9491">
                  <a:moveTo>
                    <a:pt x="1" y="1"/>
                  </a:moveTo>
                  <a:lnTo>
                    <a:pt x="1" y="16875"/>
                  </a:lnTo>
                  <a:lnTo>
                    <a:pt x="9491" y="16875"/>
                  </a:lnTo>
                  <a:lnTo>
                    <a:pt x="94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>
              <a:off x="6727934" y="1690725"/>
              <a:ext cx="566549" cy="1002229"/>
            </a:xfrm>
            <a:custGeom>
              <a:rect b="b" l="l" r="r" t="t"/>
              <a:pathLst>
                <a:path extrusionOk="0" h="16986" w="9602">
                  <a:moveTo>
                    <a:pt x="9481" y="112"/>
                  </a:moveTo>
                  <a:lnTo>
                    <a:pt x="9481" y="16865"/>
                  </a:lnTo>
                  <a:lnTo>
                    <a:pt x="111" y="16865"/>
                  </a:lnTo>
                  <a:lnTo>
                    <a:pt x="111" y="112"/>
                  </a:lnTo>
                  <a:close/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16930"/>
                  </a:lnTo>
                  <a:cubicBezTo>
                    <a:pt x="0" y="16958"/>
                    <a:pt x="28" y="16986"/>
                    <a:pt x="56" y="16986"/>
                  </a:cubicBezTo>
                  <a:lnTo>
                    <a:pt x="9546" y="16986"/>
                  </a:lnTo>
                  <a:cubicBezTo>
                    <a:pt x="9574" y="16986"/>
                    <a:pt x="9601" y="16958"/>
                    <a:pt x="9601" y="16930"/>
                  </a:cubicBezTo>
                  <a:lnTo>
                    <a:pt x="9601" y="56"/>
                  </a:lnTo>
                  <a:cubicBezTo>
                    <a:pt x="9601" y="28"/>
                    <a:pt x="9574" y="0"/>
                    <a:pt x="9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>
              <a:off x="6732301" y="1693971"/>
              <a:ext cx="558348" cy="80539"/>
            </a:xfrm>
            <a:custGeom>
              <a:rect b="b" l="l" r="r" t="t"/>
              <a:pathLst>
                <a:path extrusionOk="0" h="1365" w="9463">
                  <a:moveTo>
                    <a:pt x="0" y="1"/>
                  </a:moveTo>
                  <a:lnTo>
                    <a:pt x="0" y="1365"/>
                  </a:lnTo>
                  <a:lnTo>
                    <a:pt x="9463" y="1365"/>
                  </a:lnTo>
                  <a:lnTo>
                    <a:pt x="9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>
              <a:off x="6728465" y="1690725"/>
              <a:ext cx="565487" cy="87089"/>
            </a:xfrm>
            <a:custGeom>
              <a:rect b="b" l="l" r="r" t="t"/>
              <a:pathLst>
                <a:path extrusionOk="0" h="1476" w="9584">
                  <a:moveTo>
                    <a:pt x="9472" y="121"/>
                  </a:moveTo>
                  <a:lnTo>
                    <a:pt x="9472" y="1355"/>
                  </a:lnTo>
                  <a:lnTo>
                    <a:pt x="121" y="1355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1475"/>
                  </a:lnTo>
                  <a:lnTo>
                    <a:pt x="9583" y="1475"/>
                  </a:lnTo>
                  <a:lnTo>
                    <a:pt x="9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1"/>
            <p:cNvSpPr/>
            <p:nvPr/>
          </p:nvSpPr>
          <p:spPr>
            <a:xfrm>
              <a:off x="7140072" y="1723531"/>
              <a:ext cx="24132" cy="24191"/>
            </a:xfrm>
            <a:custGeom>
              <a:rect b="b" l="l" r="r" t="t"/>
              <a:pathLst>
                <a:path extrusionOk="0" h="410" w="409">
                  <a:moveTo>
                    <a:pt x="205" y="84"/>
                  </a:moveTo>
                  <a:cubicBezTo>
                    <a:pt x="269" y="84"/>
                    <a:pt x="325" y="140"/>
                    <a:pt x="325" y="205"/>
                  </a:cubicBezTo>
                  <a:cubicBezTo>
                    <a:pt x="325" y="270"/>
                    <a:pt x="269" y="326"/>
                    <a:pt x="205" y="326"/>
                  </a:cubicBezTo>
                  <a:cubicBezTo>
                    <a:pt x="140" y="326"/>
                    <a:pt x="84" y="270"/>
                    <a:pt x="84" y="205"/>
                  </a:cubicBezTo>
                  <a:cubicBezTo>
                    <a:pt x="84" y="140"/>
                    <a:pt x="140" y="84"/>
                    <a:pt x="205" y="84"/>
                  </a:cubicBezTo>
                  <a:close/>
                  <a:moveTo>
                    <a:pt x="205" y="1"/>
                  </a:moveTo>
                  <a:cubicBezTo>
                    <a:pt x="93" y="1"/>
                    <a:pt x="0" y="94"/>
                    <a:pt x="0" y="205"/>
                  </a:cubicBezTo>
                  <a:cubicBezTo>
                    <a:pt x="0" y="316"/>
                    <a:pt x="93" y="409"/>
                    <a:pt x="205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1"/>
            <p:cNvSpPr/>
            <p:nvPr/>
          </p:nvSpPr>
          <p:spPr>
            <a:xfrm>
              <a:off x="7189871" y="1723531"/>
              <a:ext cx="24132" cy="24191"/>
            </a:xfrm>
            <a:custGeom>
              <a:rect b="b" l="l" r="r" t="t"/>
              <a:pathLst>
                <a:path extrusionOk="0" h="410" w="409">
                  <a:moveTo>
                    <a:pt x="205" y="84"/>
                  </a:moveTo>
                  <a:cubicBezTo>
                    <a:pt x="270" y="84"/>
                    <a:pt x="325" y="140"/>
                    <a:pt x="325" y="205"/>
                  </a:cubicBezTo>
                  <a:cubicBezTo>
                    <a:pt x="325" y="270"/>
                    <a:pt x="270" y="326"/>
                    <a:pt x="205" y="326"/>
                  </a:cubicBezTo>
                  <a:cubicBezTo>
                    <a:pt x="140" y="326"/>
                    <a:pt x="84" y="270"/>
                    <a:pt x="84" y="205"/>
                  </a:cubicBezTo>
                  <a:cubicBezTo>
                    <a:pt x="84" y="140"/>
                    <a:pt x="140" y="84"/>
                    <a:pt x="205" y="84"/>
                  </a:cubicBezTo>
                  <a:close/>
                  <a:moveTo>
                    <a:pt x="205" y="1"/>
                  </a:moveTo>
                  <a:cubicBezTo>
                    <a:pt x="93" y="1"/>
                    <a:pt x="1" y="94"/>
                    <a:pt x="1" y="205"/>
                  </a:cubicBezTo>
                  <a:cubicBezTo>
                    <a:pt x="1" y="316"/>
                    <a:pt x="93" y="409"/>
                    <a:pt x="205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1"/>
            <p:cNvSpPr/>
            <p:nvPr/>
          </p:nvSpPr>
          <p:spPr>
            <a:xfrm>
              <a:off x="7240791" y="1723531"/>
              <a:ext cx="24132" cy="24191"/>
            </a:xfrm>
            <a:custGeom>
              <a:rect b="b" l="l" r="r" t="t"/>
              <a:pathLst>
                <a:path extrusionOk="0" h="410" w="409">
                  <a:moveTo>
                    <a:pt x="204" y="84"/>
                  </a:moveTo>
                  <a:cubicBezTo>
                    <a:pt x="269" y="84"/>
                    <a:pt x="325" y="140"/>
                    <a:pt x="325" y="205"/>
                  </a:cubicBezTo>
                  <a:cubicBezTo>
                    <a:pt x="325" y="270"/>
                    <a:pt x="269" y="326"/>
                    <a:pt x="204" y="326"/>
                  </a:cubicBezTo>
                  <a:cubicBezTo>
                    <a:pt x="139" y="326"/>
                    <a:pt x="84" y="270"/>
                    <a:pt x="84" y="205"/>
                  </a:cubicBezTo>
                  <a:cubicBezTo>
                    <a:pt x="84" y="140"/>
                    <a:pt x="139" y="84"/>
                    <a:pt x="204" y="84"/>
                  </a:cubicBezTo>
                  <a:close/>
                  <a:moveTo>
                    <a:pt x="204" y="1"/>
                  </a:moveTo>
                  <a:cubicBezTo>
                    <a:pt x="93" y="1"/>
                    <a:pt x="0" y="94"/>
                    <a:pt x="0" y="205"/>
                  </a:cubicBezTo>
                  <a:cubicBezTo>
                    <a:pt x="0" y="316"/>
                    <a:pt x="93" y="409"/>
                    <a:pt x="204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1"/>
            <p:cNvSpPr/>
            <p:nvPr/>
          </p:nvSpPr>
          <p:spPr>
            <a:xfrm>
              <a:off x="6820392" y="1885023"/>
              <a:ext cx="176892" cy="6608"/>
            </a:xfrm>
            <a:custGeom>
              <a:rect b="b" l="l" r="r" t="t"/>
              <a:pathLst>
                <a:path extrusionOk="0" h="112" w="299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942" y="112"/>
                  </a:lnTo>
                  <a:cubicBezTo>
                    <a:pt x="2969" y="112"/>
                    <a:pt x="2997" y="84"/>
                    <a:pt x="2997" y="56"/>
                  </a:cubicBezTo>
                  <a:cubicBezTo>
                    <a:pt x="2997" y="19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1"/>
            <p:cNvSpPr/>
            <p:nvPr/>
          </p:nvSpPr>
          <p:spPr>
            <a:xfrm>
              <a:off x="7032804" y="1885023"/>
              <a:ext cx="67913" cy="6608"/>
            </a:xfrm>
            <a:custGeom>
              <a:rect b="b" l="l" r="r" t="t"/>
              <a:pathLst>
                <a:path extrusionOk="0" h="112" w="1151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1095" y="112"/>
                  </a:lnTo>
                  <a:cubicBezTo>
                    <a:pt x="1123" y="112"/>
                    <a:pt x="1151" y="84"/>
                    <a:pt x="1151" y="56"/>
                  </a:cubicBezTo>
                  <a:cubicBezTo>
                    <a:pt x="1151" y="19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1"/>
            <p:cNvSpPr/>
            <p:nvPr/>
          </p:nvSpPr>
          <p:spPr>
            <a:xfrm>
              <a:off x="7142255" y="1885023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02" y="112"/>
                  </a:lnTo>
                  <a:cubicBezTo>
                    <a:pt x="1040" y="112"/>
                    <a:pt x="1058" y="84"/>
                    <a:pt x="1058" y="56"/>
                  </a:cubicBezTo>
                  <a:cubicBezTo>
                    <a:pt x="1058" y="19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7027848" y="2016364"/>
              <a:ext cx="176892" cy="7198"/>
            </a:xfrm>
            <a:custGeom>
              <a:rect b="b" l="l" r="r" t="t"/>
              <a:pathLst>
                <a:path extrusionOk="0" h="122" w="2998"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1"/>
                    <a:pt x="56" y="121"/>
                  </a:cubicBezTo>
                  <a:lnTo>
                    <a:pt x="2941" y="121"/>
                  </a:lnTo>
                  <a:cubicBezTo>
                    <a:pt x="2979" y="121"/>
                    <a:pt x="2997" y="94"/>
                    <a:pt x="2997" y="66"/>
                  </a:cubicBezTo>
                  <a:cubicBezTo>
                    <a:pt x="2997" y="29"/>
                    <a:pt x="2979" y="1"/>
                    <a:pt x="2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6924415" y="2016364"/>
              <a:ext cx="67913" cy="7198"/>
            </a:xfrm>
            <a:custGeom>
              <a:rect b="b" l="l" r="r" t="t"/>
              <a:pathLst>
                <a:path extrusionOk="0" h="122" w="1151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1095" y="121"/>
                  </a:lnTo>
                  <a:cubicBezTo>
                    <a:pt x="1123" y="121"/>
                    <a:pt x="1151" y="94"/>
                    <a:pt x="1151" y="66"/>
                  </a:cubicBezTo>
                  <a:cubicBezTo>
                    <a:pt x="1151" y="29"/>
                    <a:pt x="1123" y="1"/>
                    <a:pt x="10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6820392" y="2016364"/>
              <a:ext cx="62484" cy="7198"/>
            </a:xfrm>
            <a:custGeom>
              <a:rect b="b" l="l" r="r" t="t"/>
              <a:pathLst>
                <a:path extrusionOk="0" h="122" w="1059">
                  <a:moveTo>
                    <a:pt x="57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1"/>
                    <a:pt x="57" y="121"/>
                  </a:cubicBezTo>
                  <a:lnTo>
                    <a:pt x="1003" y="121"/>
                  </a:lnTo>
                  <a:cubicBezTo>
                    <a:pt x="1031" y="121"/>
                    <a:pt x="1058" y="94"/>
                    <a:pt x="1058" y="66"/>
                  </a:cubicBezTo>
                  <a:cubicBezTo>
                    <a:pt x="1058" y="29"/>
                    <a:pt x="1031" y="1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1"/>
            <p:cNvSpPr/>
            <p:nvPr/>
          </p:nvSpPr>
          <p:spPr>
            <a:xfrm>
              <a:off x="6820392" y="1950163"/>
              <a:ext cx="94228" cy="6608"/>
            </a:xfrm>
            <a:custGeom>
              <a:rect b="b" l="l" r="r" t="t"/>
              <a:pathLst>
                <a:path extrusionOk="0" h="112" w="1597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541" y="112"/>
                  </a:lnTo>
                  <a:cubicBezTo>
                    <a:pt x="1578" y="112"/>
                    <a:pt x="1596" y="84"/>
                    <a:pt x="1596" y="56"/>
                  </a:cubicBezTo>
                  <a:cubicBezTo>
                    <a:pt x="1596" y="19"/>
                    <a:pt x="1578" y="0"/>
                    <a:pt x="1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1"/>
            <p:cNvSpPr/>
            <p:nvPr/>
          </p:nvSpPr>
          <p:spPr>
            <a:xfrm>
              <a:off x="6945184" y="1950163"/>
              <a:ext cx="155533" cy="6608"/>
            </a:xfrm>
            <a:custGeom>
              <a:rect b="b" l="l" r="r" t="t"/>
              <a:pathLst>
                <a:path extrusionOk="0" h="112" w="2636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580" y="112"/>
                  </a:lnTo>
                  <a:cubicBezTo>
                    <a:pt x="2608" y="112"/>
                    <a:pt x="2636" y="84"/>
                    <a:pt x="2636" y="56"/>
                  </a:cubicBezTo>
                  <a:cubicBezTo>
                    <a:pt x="2636" y="19"/>
                    <a:pt x="2608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1"/>
            <p:cNvSpPr/>
            <p:nvPr/>
          </p:nvSpPr>
          <p:spPr>
            <a:xfrm>
              <a:off x="7142255" y="1950163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02" y="112"/>
                  </a:lnTo>
                  <a:cubicBezTo>
                    <a:pt x="1040" y="112"/>
                    <a:pt x="1058" y="84"/>
                    <a:pt x="1058" y="56"/>
                  </a:cubicBezTo>
                  <a:cubicBezTo>
                    <a:pt x="1058" y="19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6820392" y="2074955"/>
              <a:ext cx="176892" cy="7198"/>
            </a:xfrm>
            <a:custGeom>
              <a:rect b="b" l="l" r="r" t="t"/>
              <a:pathLst>
                <a:path extrusionOk="0" h="122" w="2998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2942" y="121"/>
                  </a:lnTo>
                  <a:cubicBezTo>
                    <a:pt x="2969" y="121"/>
                    <a:pt x="2997" y="93"/>
                    <a:pt x="2997" y="56"/>
                  </a:cubicBezTo>
                  <a:cubicBezTo>
                    <a:pt x="2997" y="28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7032804" y="2074955"/>
              <a:ext cx="67913" cy="7198"/>
            </a:xfrm>
            <a:custGeom>
              <a:rect b="b" l="l" r="r" t="t"/>
              <a:pathLst>
                <a:path extrusionOk="0" h="122" w="1151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095" y="121"/>
                  </a:lnTo>
                  <a:cubicBezTo>
                    <a:pt x="1123" y="121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1"/>
            <p:cNvSpPr/>
            <p:nvPr/>
          </p:nvSpPr>
          <p:spPr>
            <a:xfrm>
              <a:off x="6820392" y="2286245"/>
              <a:ext cx="176892" cy="6608"/>
            </a:xfrm>
            <a:custGeom>
              <a:rect b="b" l="l" r="r" t="t"/>
              <a:pathLst>
                <a:path extrusionOk="0" h="112" w="2998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57" y="112"/>
                  </a:cubicBezTo>
                  <a:lnTo>
                    <a:pt x="2942" y="112"/>
                  </a:lnTo>
                  <a:cubicBezTo>
                    <a:pt x="2969" y="112"/>
                    <a:pt x="2997" y="93"/>
                    <a:pt x="2997" y="56"/>
                  </a:cubicBezTo>
                  <a:cubicBezTo>
                    <a:pt x="2997" y="28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1"/>
            <p:cNvSpPr/>
            <p:nvPr/>
          </p:nvSpPr>
          <p:spPr>
            <a:xfrm>
              <a:off x="7032804" y="2286245"/>
              <a:ext cx="67913" cy="6608"/>
            </a:xfrm>
            <a:custGeom>
              <a:rect b="b" l="l" r="r" t="t"/>
              <a:pathLst>
                <a:path extrusionOk="0" h="112" w="1151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1095" y="112"/>
                  </a:lnTo>
                  <a:cubicBezTo>
                    <a:pt x="1123" y="112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1"/>
            <p:cNvSpPr/>
            <p:nvPr/>
          </p:nvSpPr>
          <p:spPr>
            <a:xfrm>
              <a:off x="7142255" y="2074955"/>
              <a:ext cx="62484" cy="7198"/>
            </a:xfrm>
            <a:custGeom>
              <a:rect b="b" l="l" r="r" t="t"/>
              <a:pathLst>
                <a:path extrusionOk="0" h="122" w="1059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40" y="121"/>
                    <a:pt x="1058" y="93"/>
                    <a:pt x="1058" y="56"/>
                  </a:cubicBezTo>
                  <a:cubicBezTo>
                    <a:pt x="1058" y="28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7027848" y="2206886"/>
              <a:ext cx="176892" cy="6608"/>
            </a:xfrm>
            <a:custGeom>
              <a:rect b="b" l="l" r="r" t="t"/>
              <a:pathLst>
                <a:path extrusionOk="0" h="112" w="2998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6" y="111"/>
                  </a:cubicBezTo>
                  <a:lnTo>
                    <a:pt x="2941" y="111"/>
                  </a:lnTo>
                  <a:cubicBezTo>
                    <a:pt x="2979" y="111"/>
                    <a:pt x="2997" y="93"/>
                    <a:pt x="2997" y="56"/>
                  </a:cubicBezTo>
                  <a:cubicBezTo>
                    <a:pt x="2997" y="28"/>
                    <a:pt x="2979" y="0"/>
                    <a:pt x="29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6924415" y="2206886"/>
              <a:ext cx="67913" cy="6608"/>
            </a:xfrm>
            <a:custGeom>
              <a:rect b="b" l="l" r="r" t="t"/>
              <a:pathLst>
                <a:path extrusionOk="0" h="112" w="1151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84"/>
                    <a:pt x="28" y="111"/>
                    <a:pt x="65" y="111"/>
                  </a:cubicBezTo>
                  <a:lnTo>
                    <a:pt x="1095" y="111"/>
                  </a:lnTo>
                  <a:cubicBezTo>
                    <a:pt x="1123" y="111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6820392" y="2206886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>
              <a:off x="7123669" y="2357403"/>
              <a:ext cx="67382" cy="7139"/>
            </a:xfrm>
            <a:custGeom>
              <a:rect b="b" l="l" r="r" t="t"/>
              <a:pathLst>
                <a:path extrusionOk="0" h="121" w="1142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1086" y="121"/>
                  </a:lnTo>
                  <a:cubicBezTo>
                    <a:pt x="1123" y="121"/>
                    <a:pt x="1141" y="93"/>
                    <a:pt x="1141" y="65"/>
                  </a:cubicBezTo>
                  <a:cubicBezTo>
                    <a:pt x="1141" y="28"/>
                    <a:pt x="1123" y="0"/>
                    <a:pt x="10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1"/>
            <p:cNvSpPr/>
            <p:nvPr/>
          </p:nvSpPr>
          <p:spPr>
            <a:xfrm>
              <a:off x="7019115" y="2357403"/>
              <a:ext cx="63015" cy="7139"/>
            </a:xfrm>
            <a:custGeom>
              <a:rect b="b" l="l" r="r" t="t"/>
              <a:pathLst>
                <a:path extrusionOk="0" h="121" w="1068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39" y="121"/>
                    <a:pt x="1067" y="93"/>
                    <a:pt x="1067" y="65"/>
                  </a:cubicBezTo>
                  <a:cubicBezTo>
                    <a:pt x="1067" y="28"/>
                    <a:pt x="1039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6820392" y="2140094"/>
              <a:ext cx="94228" cy="7139"/>
            </a:xfrm>
            <a:custGeom>
              <a:rect b="b" l="l" r="r" t="t"/>
              <a:pathLst>
                <a:path extrusionOk="0" h="121" w="1597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1541" y="121"/>
                  </a:lnTo>
                  <a:cubicBezTo>
                    <a:pt x="1578" y="121"/>
                    <a:pt x="1596" y="93"/>
                    <a:pt x="1596" y="65"/>
                  </a:cubicBezTo>
                  <a:cubicBezTo>
                    <a:pt x="1596" y="28"/>
                    <a:pt x="1578" y="0"/>
                    <a:pt x="1541" y="0"/>
                  </a:cubicBez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>
              <a:off x="6945184" y="2140094"/>
              <a:ext cx="155533" cy="7139"/>
            </a:xfrm>
            <a:custGeom>
              <a:rect b="b" l="l" r="r" t="t"/>
              <a:pathLst>
                <a:path extrusionOk="0" h="121" w="2636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2580" y="121"/>
                  </a:lnTo>
                  <a:cubicBezTo>
                    <a:pt x="2608" y="121"/>
                    <a:pt x="2636" y="93"/>
                    <a:pt x="2636" y="65"/>
                  </a:cubicBezTo>
                  <a:cubicBezTo>
                    <a:pt x="2636" y="28"/>
                    <a:pt x="2608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1"/>
            <p:cNvSpPr/>
            <p:nvPr/>
          </p:nvSpPr>
          <p:spPr>
            <a:xfrm>
              <a:off x="7142255" y="2140094"/>
              <a:ext cx="62484" cy="7139"/>
            </a:xfrm>
            <a:custGeom>
              <a:rect b="b" l="l" r="r" t="t"/>
              <a:pathLst>
                <a:path extrusionOk="0" h="121" w="1059">
                  <a:moveTo>
                    <a:pt x="56" y="0"/>
                  </a:moveTo>
                  <a:cubicBezTo>
                    <a:pt x="28" y="0"/>
                    <a:pt x="1" y="28"/>
                    <a:pt x="1" y="65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40" y="121"/>
                    <a:pt x="1058" y="93"/>
                    <a:pt x="1058" y="65"/>
                  </a:cubicBezTo>
                  <a:cubicBezTo>
                    <a:pt x="1058" y="28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1"/>
            <p:cNvSpPr/>
            <p:nvPr/>
          </p:nvSpPr>
          <p:spPr>
            <a:xfrm>
              <a:off x="7017994" y="2427440"/>
              <a:ext cx="155533" cy="7198"/>
            </a:xfrm>
            <a:custGeom>
              <a:rect b="b" l="l" r="r" t="t"/>
              <a:pathLst>
                <a:path extrusionOk="0" h="122" w="2636">
                  <a:moveTo>
                    <a:pt x="56" y="1"/>
                  </a:moveTo>
                  <a:cubicBezTo>
                    <a:pt x="29" y="1"/>
                    <a:pt x="1" y="28"/>
                    <a:pt x="1" y="6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580" y="121"/>
                  </a:lnTo>
                  <a:cubicBezTo>
                    <a:pt x="2607" y="121"/>
                    <a:pt x="2635" y="93"/>
                    <a:pt x="2635" y="66"/>
                  </a:cubicBezTo>
                  <a:cubicBezTo>
                    <a:pt x="2635" y="28"/>
                    <a:pt x="2607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1"/>
            <p:cNvSpPr/>
            <p:nvPr/>
          </p:nvSpPr>
          <p:spPr>
            <a:xfrm>
              <a:off x="7018584" y="2493111"/>
              <a:ext cx="62425" cy="7198"/>
            </a:xfrm>
            <a:custGeom>
              <a:rect b="b" l="l" r="r" t="t"/>
              <a:pathLst>
                <a:path extrusionOk="0" h="122" w="1058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30" y="121"/>
                    <a:pt x="1058" y="94"/>
                    <a:pt x="1058" y="56"/>
                  </a:cubicBezTo>
                  <a:cubicBezTo>
                    <a:pt x="1058" y="29"/>
                    <a:pt x="1030" y="1"/>
                    <a:pt x="10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1"/>
            <p:cNvSpPr/>
            <p:nvPr/>
          </p:nvSpPr>
          <p:spPr>
            <a:xfrm>
              <a:off x="7433436" y="2415403"/>
              <a:ext cx="731876" cy="521707"/>
            </a:xfrm>
            <a:custGeom>
              <a:rect b="b" l="l" r="r" t="t"/>
              <a:pathLst>
                <a:path extrusionOk="0" h="8842" w="12404">
                  <a:moveTo>
                    <a:pt x="233" y="1"/>
                  </a:moveTo>
                  <a:cubicBezTo>
                    <a:pt x="103" y="1"/>
                    <a:pt x="1" y="103"/>
                    <a:pt x="1" y="232"/>
                  </a:cubicBezTo>
                  <a:lnTo>
                    <a:pt x="1" y="8609"/>
                  </a:lnTo>
                  <a:cubicBezTo>
                    <a:pt x="1" y="8739"/>
                    <a:pt x="103" y="8841"/>
                    <a:pt x="233" y="8841"/>
                  </a:cubicBezTo>
                  <a:lnTo>
                    <a:pt x="12181" y="8841"/>
                  </a:lnTo>
                  <a:cubicBezTo>
                    <a:pt x="12302" y="8841"/>
                    <a:pt x="12404" y="8739"/>
                    <a:pt x="12404" y="8609"/>
                  </a:cubicBezTo>
                  <a:lnTo>
                    <a:pt x="12404" y="232"/>
                  </a:lnTo>
                  <a:cubicBezTo>
                    <a:pt x="12404" y="103"/>
                    <a:pt x="12302" y="1"/>
                    <a:pt x="12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1"/>
            <p:cNvSpPr/>
            <p:nvPr/>
          </p:nvSpPr>
          <p:spPr>
            <a:xfrm>
              <a:off x="7430191" y="2412099"/>
              <a:ext cx="738957" cy="528846"/>
            </a:xfrm>
            <a:custGeom>
              <a:rect b="b" l="l" r="r" t="t"/>
              <a:pathLst>
                <a:path extrusionOk="0" h="8963" w="12524">
                  <a:moveTo>
                    <a:pt x="12236" y="112"/>
                  </a:moveTo>
                  <a:cubicBezTo>
                    <a:pt x="12329" y="112"/>
                    <a:pt x="12403" y="196"/>
                    <a:pt x="12403" y="288"/>
                  </a:cubicBezTo>
                  <a:lnTo>
                    <a:pt x="12403" y="8675"/>
                  </a:lnTo>
                  <a:cubicBezTo>
                    <a:pt x="12403" y="8767"/>
                    <a:pt x="12329" y="8842"/>
                    <a:pt x="12236" y="8842"/>
                  </a:cubicBezTo>
                  <a:lnTo>
                    <a:pt x="288" y="8842"/>
                  </a:lnTo>
                  <a:cubicBezTo>
                    <a:pt x="186" y="8842"/>
                    <a:pt x="111" y="8767"/>
                    <a:pt x="111" y="8675"/>
                  </a:cubicBezTo>
                  <a:lnTo>
                    <a:pt x="111" y="288"/>
                  </a:lnTo>
                  <a:cubicBezTo>
                    <a:pt x="111" y="196"/>
                    <a:pt x="18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21" y="1"/>
                    <a:pt x="0" y="131"/>
                    <a:pt x="0" y="288"/>
                  </a:cubicBezTo>
                  <a:lnTo>
                    <a:pt x="0" y="8665"/>
                  </a:lnTo>
                  <a:cubicBezTo>
                    <a:pt x="0" y="8832"/>
                    <a:pt x="121" y="8962"/>
                    <a:pt x="288" y="8962"/>
                  </a:cubicBezTo>
                  <a:lnTo>
                    <a:pt x="12236" y="8962"/>
                  </a:lnTo>
                  <a:cubicBezTo>
                    <a:pt x="12394" y="8962"/>
                    <a:pt x="12524" y="8832"/>
                    <a:pt x="12524" y="8665"/>
                  </a:cubicBezTo>
                  <a:lnTo>
                    <a:pt x="12524" y="288"/>
                  </a:lnTo>
                  <a:cubicBezTo>
                    <a:pt x="12524" y="131"/>
                    <a:pt x="12394" y="1"/>
                    <a:pt x="12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1"/>
            <p:cNvSpPr/>
            <p:nvPr/>
          </p:nvSpPr>
          <p:spPr>
            <a:xfrm>
              <a:off x="7474502" y="2375989"/>
              <a:ext cx="731876" cy="88210"/>
            </a:xfrm>
            <a:custGeom>
              <a:rect b="b" l="l" r="r" t="t"/>
              <a:pathLst>
                <a:path extrusionOk="0" h="1495" w="12404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1494"/>
                  </a:lnTo>
                  <a:lnTo>
                    <a:pt x="12403" y="1494"/>
                  </a:lnTo>
                  <a:lnTo>
                    <a:pt x="12403" y="353"/>
                  </a:lnTo>
                  <a:cubicBezTo>
                    <a:pt x="12403" y="158"/>
                    <a:pt x="12246" y="1"/>
                    <a:pt x="1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1"/>
            <p:cNvSpPr/>
            <p:nvPr/>
          </p:nvSpPr>
          <p:spPr>
            <a:xfrm>
              <a:off x="7471198" y="2372685"/>
              <a:ext cx="738485" cy="94759"/>
            </a:xfrm>
            <a:custGeom>
              <a:rect b="b" l="l" r="r" t="t"/>
              <a:pathLst>
                <a:path extrusionOk="0" h="1606" w="12516">
                  <a:moveTo>
                    <a:pt x="12107" y="112"/>
                  </a:moveTo>
                  <a:cubicBezTo>
                    <a:pt x="12274" y="112"/>
                    <a:pt x="12404" y="251"/>
                    <a:pt x="12404" y="409"/>
                  </a:cubicBezTo>
                  <a:lnTo>
                    <a:pt x="12404" y="1485"/>
                  </a:lnTo>
                  <a:lnTo>
                    <a:pt x="112" y="1485"/>
                  </a:lnTo>
                  <a:lnTo>
                    <a:pt x="112" y="326"/>
                  </a:lnTo>
                  <a:cubicBezTo>
                    <a:pt x="112" y="214"/>
                    <a:pt x="205" y="112"/>
                    <a:pt x="326" y="112"/>
                  </a:cubicBezTo>
                  <a:close/>
                  <a:moveTo>
                    <a:pt x="326" y="1"/>
                  </a:moveTo>
                  <a:cubicBezTo>
                    <a:pt x="149" y="1"/>
                    <a:pt x="1" y="149"/>
                    <a:pt x="1" y="335"/>
                  </a:cubicBezTo>
                  <a:lnTo>
                    <a:pt x="1" y="1606"/>
                  </a:lnTo>
                  <a:lnTo>
                    <a:pt x="12515" y="1606"/>
                  </a:lnTo>
                  <a:lnTo>
                    <a:pt x="12515" y="409"/>
                  </a:lnTo>
                  <a:cubicBezTo>
                    <a:pt x="12515" y="186"/>
                    <a:pt x="12330" y="1"/>
                    <a:pt x="1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1"/>
            <p:cNvSpPr/>
            <p:nvPr/>
          </p:nvSpPr>
          <p:spPr>
            <a:xfrm>
              <a:off x="7553862" y="2401715"/>
              <a:ext cx="33455" cy="33986"/>
            </a:xfrm>
            <a:custGeom>
              <a:rect b="b" l="l" r="r" t="t"/>
              <a:pathLst>
                <a:path extrusionOk="0" h="576" w="567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86" y="464"/>
                    <a:pt x="112" y="390"/>
                    <a:pt x="112" y="288"/>
                  </a:cubicBezTo>
                  <a:cubicBezTo>
                    <a:pt x="112" y="195"/>
                    <a:pt x="186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21" y="1"/>
                    <a:pt x="1" y="130"/>
                    <a:pt x="1" y="288"/>
                  </a:cubicBezTo>
                  <a:cubicBezTo>
                    <a:pt x="1" y="455"/>
                    <a:pt x="130" y="576"/>
                    <a:pt x="288" y="576"/>
                  </a:cubicBezTo>
                  <a:cubicBezTo>
                    <a:pt x="446" y="576"/>
                    <a:pt x="566" y="446"/>
                    <a:pt x="566" y="288"/>
                  </a:cubicBezTo>
                  <a:cubicBezTo>
                    <a:pt x="566" y="130"/>
                    <a:pt x="437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1"/>
            <p:cNvSpPr/>
            <p:nvPr/>
          </p:nvSpPr>
          <p:spPr>
            <a:xfrm>
              <a:off x="7606434" y="2401715"/>
              <a:ext cx="33986" cy="33986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1"/>
            <p:cNvSpPr/>
            <p:nvPr/>
          </p:nvSpPr>
          <p:spPr>
            <a:xfrm>
              <a:off x="7501349" y="2401715"/>
              <a:ext cx="33986" cy="33986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88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1"/>
            <p:cNvSpPr/>
            <p:nvPr/>
          </p:nvSpPr>
          <p:spPr>
            <a:xfrm>
              <a:off x="7473971" y="2464140"/>
              <a:ext cx="732407" cy="430252"/>
            </a:xfrm>
            <a:custGeom>
              <a:rect b="b" l="l" r="r" t="t"/>
              <a:pathLst>
                <a:path extrusionOk="0" h="7292" w="12413">
                  <a:moveTo>
                    <a:pt x="47" y="0"/>
                  </a:moveTo>
                  <a:cubicBezTo>
                    <a:pt x="19" y="0"/>
                    <a:pt x="0" y="19"/>
                    <a:pt x="0" y="37"/>
                  </a:cubicBezTo>
                  <a:lnTo>
                    <a:pt x="0" y="7245"/>
                  </a:lnTo>
                  <a:cubicBezTo>
                    <a:pt x="0" y="7273"/>
                    <a:pt x="19" y="7292"/>
                    <a:pt x="47" y="7292"/>
                  </a:cubicBezTo>
                  <a:lnTo>
                    <a:pt x="12366" y="7292"/>
                  </a:lnTo>
                  <a:cubicBezTo>
                    <a:pt x="12394" y="7292"/>
                    <a:pt x="12412" y="7273"/>
                    <a:pt x="12412" y="7245"/>
                  </a:cubicBezTo>
                  <a:lnTo>
                    <a:pt x="12412" y="37"/>
                  </a:lnTo>
                  <a:cubicBezTo>
                    <a:pt x="12412" y="19"/>
                    <a:pt x="12394" y="0"/>
                    <a:pt x="12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1"/>
            <p:cNvSpPr/>
            <p:nvPr/>
          </p:nvSpPr>
          <p:spPr>
            <a:xfrm>
              <a:off x="7470667" y="2460305"/>
              <a:ext cx="739016" cy="437391"/>
            </a:xfrm>
            <a:custGeom>
              <a:rect b="b" l="l" r="r" t="t"/>
              <a:pathLst>
                <a:path extrusionOk="0" h="7413" w="12525">
                  <a:moveTo>
                    <a:pt x="12403" y="121"/>
                  </a:moveTo>
                  <a:lnTo>
                    <a:pt x="12403" y="7292"/>
                  </a:lnTo>
                  <a:lnTo>
                    <a:pt x="112" y="7292"/>
                  </a:lnTo>
                  <a:lnTo>
                    <a:pt x="112" y="121"/>
                  </a:lnTo>
                  <a:close/>
                  <a:moveTo>
                    <a:pt x="103" y="0"/>
                  </a:moveTo>
                  <a:cubicBezTo>
                    <a:pt x="47" y="0"/>
                    <a:pt x="1" y="47"/>
                    <a:pt x="1" y="102"/>
                  </a:cubicBezTo>
                  <a:lnTo>
                    <a:pt x="1" y="7310"/>
                  </a:lnTo>
                  <a:cubicBezTo>
                    <a:pt x="1" y="7366"/>
                    <a:pt x="47" y="7412"/>
                    <a:pt x="103" y="7412"/>
                  </a:cubicBezTo>
                  <a:lnTo>
                    <a:pt x="12422" y="7412"/>
                  </a:lnTo>
                  <a:cubicBezTo>
                    <a:pt x="12478" y="7412"/>
                    <a:pt x="12524" y="7366"/>
                    <a:pt x="12524" y="7310"/>
                  </a:cubicBezTo>
                  <a:lnTo>
                    <a:pt x="12524" y="102"/>
                  </a:lnTo>
                  <a:cubicBezTo>
                    <a:pt x="12524" y="47"/>
                    <a:pt x="12478" y="0"/>
                    <a:pt x="1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1"/>
            <p:cNvSpPr/>
            <p:nvPr/>
          </p:nvSpPr>
          <p:spPr>
            <a:xfrm>
              <a:off x="7778310" y="2564859"/>
              <a:ext cx="336083" cy="6608"/>
            </a:xfrm>
            <a:custGeom>
              <a:rect b="b" l="l" r="r" t="t"/>
              <a:pathLst>
                <a:path extrusionOk="0" h="112" w="5696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631" y="111"/>
                  </a:lnTo>
                  <a:cubicBezTo>
                    <a:pt x="5668" y="111"/>
                    <a:pt x="5696" y="93"/>
                    <a:pt x="5696" y="56"/>
                  </a:cubicBezTo>
                  <a:cubicBezTo>
                    <a:pt x="5696" y="28"/>
                    <a:pt x="5668" y="0"/>
                    <a:pt x="5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1"/>
            <p:cNvSpPr/>
            <p:nvPr/>
          </p:nvSpPr>
          <p:spPr>
            <a:xfrm>
              <a:off x="7778310" y="2614657"/>
              <a:ext cx="122668" cy="7139"/>
            </a:xfrm>
            <a:custGeom>
              <a:rect b="b" l="l" r="r" t="t"/>
              <a:pathLst>
                <a:path extrusionOk="0" h="121" w="207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13" y="121"/>
                  </a:lnTo>
                  <a:cubicBezTo>
                    <a:pt x="2050" y="121"/>
                    <a:pt x="2078" y="93"/>
                    <a:pt x="2078" y="56"/>
                  </a:cubicBezTo>
                  <a:cubicBezTo>
                    <a:pt x="2078" y="28"/>
                    <a:pt x="2050" y="0"/>
                    <a:pt x="2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1"/>
            <p:cNvSpPr/>
            <p:nvPr/>
          </p:nvSpPr>
          <p:spPr>
            <a:xfrm>
              <a:off x="7941395" y="2614657"/>
              <a:ext cx="147272" cy="7139"/>
            </a:xfrm>
            <a:custGeom>
              <a:rect b="b" l="l" r="r" t="t"/>
              <a:pathLst>
                <a:path extrusionOk="0" h="121" w="2496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440" y="121"/>
                  </a:lnTo>
                  <a:cubicBezTo>
                    <a:pt x="2468" y="121"/>
                    <a:pt x="2496" y="93"/>
                    <a:pt x="2496" y="56"/>
                  </a:cubicBezTo>
                  <a:cubicBezTo>
                    <a:pt x="2496" y="28"/>
                    <a:pt x="2468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1"/>
            <p:cNvSpPr/>
            <p:nvPr/>
          </p:nvSpPr>
          <p:spPr>
            <a:xfrm>
              <a:off x="7778310" y="2766237"/>
              <a:ext cx="217899" cy="6667"/>
            </a:xfrm>
            <a:custGeom>
              <a:rect b="b" l="l" r="r" t="t"/>
              <a:pathLst>
                <a:path extrusionOk="0" h="113" w="3693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3637" y="112"/>
                  </a:lnTo>
                  <a:cubicBezTo>
                    <a:pt x="3664" y="112"/>
                    <a:pt x="3692" y="94"/>
                    <a:pt x="3692" y="57"/>
                  </a:cubicBezTo>
                  <a:cubicBezTo>
                    <a:pt x="3692" y="29"/>
                    <a:pt x="3664" y="1"/>
                    <a:pt x="3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1"/>
            <p:cNvSpPr/>
            <p:nvPr/>
          </p:nvSpPr>
          <p:spPr>
            <a:xfrm>
              <a:off x="7778310" y="2667170"/>
              <a:ext cx="338856" cy="7198"/>
            </a:xfrm>
            <a:custGeom>
              <a:rect b="b" l="l" r="r" t="t"/>
              <a:pathLst>
                <a:path extrusionOk="0" h="122" w="5743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5687" y="121"/>
                  </a:lnTo>
                  <a:cubicBezTo>
                    <a:pt x="5714" y="121"/>
                    <a:pt x="5742" y="94"/>
                    <a:pt x="5742" y="56"/>
                  </a:cubicBezTo>
                  <a:cubicBezTo>
                    <a:pt x="5742" y="29"/>
                    <a:pt x="5714" y="1"/>
                    <a:pt x="5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1"/>
            <p:cNvSpPr/>
            <p:nvPr/>
          </p:nvSpPr>
          <p:spPr>
            <a:xfrm>
              <a:off x="7778310" y="2716969"/>
              <a:ext cx="112224" cy="7198"/>
            </a:xfrm>
            <a:custGeom>
              <a:rect b="b" l="l" r="r" t="t"/>
              <a:pathLst>
                <a:path extrusionOk="0" h="122" w="1902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1837" y="122"/>
                  </a:lnTo>
                  <a:cubicBezTo>
                    <a:pt x="1874" y="122"/>
                    <a:pt x="1902" y="94"/>
                    <a:pt x="1902" y="57"/>
                  </a:cubicBezTo>
                  <a:cubicBezTo>
                    <a:pt x="1902" y="29"/>
                    <a:pt x="1874" y="1"/>
                    <a:pt x="1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1"/>
            <p:cNvSpPr/>
            <p:nvPr/>
          </p:nvSpPr>
          <p:spPr>
            <a:xfrm>
              <a:off x="7915670" y="2716969"/>
              <a:ext cx="198723" cy="7198"/>
            </a:xfrm>
            <a:custGeom>
              <a:rect b="b" l="l" r="r" t="t"/>
              <a:pathLst>
                <a:path extrusionOk="0" h="122" w="3368">
                  <a:moveTo>
                    <a:pt x="65" y="1"/>
                  </a:moveTo>
                  <a:cubicBezTo>
                    <a:pt x="28" y="1"/>
                    <a:pt x="1" y="29"/>
                    <a:pt x="1" y="57"/>
                  </a:cubicBezTo>
                  <a:cubicBezTo>
                    <a:pt x="1" y="94"/>
                    <a:pt x="28" y="122"/>
                    <a:pt x="65" y="122"/>
                  </a:cubicBezTo>
                  <a:lnTo>
                    <a:pt x="3303" y="122"/>
                  </a:lnTo>
                  <a:cubicBezTo>
                    <a:pt x="3340" y="122"/>
                    <a:pt x="3368" y="94"/>
                    <a:pt x="3368" y="57"/>
                  </a:cubicBezTo>
                  <a:cubicBezTo>
                    <a:pt x="3368" y="29"/>
                    <a:pt x="3340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1"/>
            <p:cNvSpPr/>
            <p:nvPr/>
          </p:nvSpPr>
          <p:spPr>
            <a:xfrm>
              <a:off x="7525953" y="2548397"/>
              <a:ext cx="219020" cy="219020"/>
            </a:xfrm>
            <a:custGeom>
              <a:rect b="b" l="l" r="r" t="t"/>
              <a:pathLst>
                <a:path extrusionOk="0" h="3712" w="3712">
                  <a:moveTo>
                    <a:pt x="1856" y="1"/>
                  </a:moveTo>
                  <a:cubicBezTo>
                    <a:pt x="835" y="1"/>
                    <a:pt x="0" y="826"/>
                    <a:pt x="0" y="1856"/>
                  </a:cubicBezTo>
                  <a:cubicBezTo>
                    <a:pt x="0" y="2877"/>
                    <a:pt x="835" y="3711"/>
                    <a:pt x="1856" y="3711"/>
                  </a:cubicBezTo>
                  <a:cubicBezTo>
                    <a:pt x="2876" y="3711"/>
                    <a:pt x="3711" y="2877"/>
                    <a:pt x="3711" y="1856"/>
                  </a:cubicBezTo>
                  <a:lnTo>
                    <a:pt x="1856" y="1856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1"/>
            <p:cNvSpPr/>
            <p:nvPr/>
          </p:nvSpPr>
          <p:spPr>
            <a:xfrm>
              <a:off x="7522649" y="2545151"/>
              <a:ext cx="225567" cy="225567"/>
            </a:xfrm>
            <a:custGeom>
              <a:rect b="b" l="l" r="r" t="t"/>
              <a:pathLst>
                <a:path extrusionOk="0" h="3823" w="3823">
                  <a:moveTo>
                    <a:pt x="1856" y="121"/>
                  </a:moveTo>
                  <a:lnTo>
                    <a:pt x="1856" y="1911"/>
                  </a:lnTo>
                  <a:cubicBezTo>
                    <a:pt x="1856" y="1939"/>
                    <a:pt x="1884" y="1967"/>
                    <a:pt x="1912" y="1967"/>
                  </a:cubicBezTo>
                  <a:lnTo>
                    <a:pt x="3702" y="1967"/>
                  </a:lnTo>
                  <a:cubicBezTo>
                    <a:pt x="3674" y="2932"/>
                    <a:pt x="2886" y="3701"/>
                    <a:pt x="1912" y="3701"/>
                  </a:cubicBezTo>
                  <a:cubicBezTo>
                    <a:pt x="919" y="3701"/>
                    <a:pt x="121" y="2904"/>
                    <a:pt x="121" y="1911"/>
                  </a:cubicBezTo>
                  <a:cubicBezTo>
                    <a:pt x="121" y="937"/>
                    <a:pt x="891" y="149"/>
                    <a:pt x="1856" y="121"/>
                  </a:cubicBezTo>
                  <a:close/>
                  <a:moveTo>
                    <a:pt x="1912" y="0"/>
                  </a:moveTo>
                  <a:cubicBezTo>
                    <a:pt x="854" y="0"/>
                    <a:pt x="1" y="854"/>
                    <a:pt x="1" y="1911"/>
                  </a:cubicBezTo>
                  <a:cubicBezTo>
                    <a:pt x="1" y="2969"/>
                    <a:pt x="854" y="3822"/>
                    <a:pt x="1912" y="3822"/>
                  </a:cubicBezTo>
                  <a:cubicBezTo>
                    <a:pt x="2969" y="3822"/>
                    <a:pt x="3823" y="2959"/>
                    <a:pt x="3823" y="1911"/>
                  </a:cubicBezTo>
                  <a:cubicBezTo>
                    <a:pt x="3823" y="1874"/>
                    <a:pt x="3795" y="1855"/>
                    <a:pt x="3767" y="1855"/>
                  </a:cubicBezTo>
                  <a:lnTo>
                    <a:pt x="1967" y="1855"/>
                  </a:lnTo>
                  <a:lnTo>
                    <a:pt x="1967" y="56"/>
                  </a:lnTo>
                  <a:cubicBezTo>
                    <a:pt x="1967" y="28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1"/>
            <p:cNvSpPr/>
            <p:nvPr/>
          </p:nvSpPr>
          <p:spPr>
            <a:xfrm>
              <a:off x="7516631" y="2550049"/>
              <a:ext cx="218489" cy="218430"/>
            </a:xfrm>
            <a:custGeom>
              <a:rect b="b" l="l" r="r" t="t"/>
              <a:pathLst>
                <a:path extrusionOk="0" h="3702" w="3703">
                  <a:moveTo>
                    <a:pt x="1856" y="1"/>
                  </a:moveTo>
                  <a:cubicBezTo>
                    <a:pt x="826" y="1"/>
                    <a:pt x="1" y="826"/>
                    <a:pt x="1" y="1847"/>
                  </a:cubicBezTo>
                  <a:cubicBezTo>
                    <a:pt x="1" y="2876"/>
                    <a:pt x="826" y="3702"/>
                    <a:pt x="1856" y="3702"/>
                  </a:cubicBezTo>
                  <a:cubicBezTo>
                    <a:pt x="2877" y="3702"/>
                    <a:pt x="3702" y="2876"/>
                    <a:pt x="3702" y="1847"/>
                  </a:cubicBezTo>
                  <a:lnTo>
                    <a:pt x="1856" y="184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1"/>
            <p:cNvSpPr/>
            <p:nvPr/>
          </p:nvSpPr>
          <p:spPr>
            <a:xfrm>
              <a:off x="7513386" y="2546213"/>
              <a:ext cx="225569" cy="225569"/>
            </a:xfrm>
            <a:custGeom>
              <a:rect b="b" l="l" r="r" t="t"/>
              <a:pathLst>
                <a:path extrusionOk="0" h="3823" w="3823">
                  <a:moveTo>
                    <a:pt x="1846" y="121"/>
                  </a:moveTo>
                  <a:lnTo>
                    <a:pt x="1846" y="1977"/>
                  </a:lnTo>
                  <a:lnTo>
                    <a:pt x="3702" y="1977"/>
                  </a:lnTo>
                  <a:cubicBezTo>
                    <a:pt x="3674" y="2941"/>
                    <a:pt x="2876" y="3711"/>
                    <a:pt x="1911" y="3711"/>
                  </a:cubicBezTo>
                  <a:cubicBezTo>
                    <a:pt x="919" y="3711"/>
                    <a:pt x="111" y="2904"/>
                    <a:pt x="111" y="1912"/>
                  </a:cubicBezTo>
                  <a:cubicBezTo>
                    <a:pt x="111" y="947"/>
                    <a:pt x="891" y="149"/>
                    <a:pt x="1846" y="121"/>
                  </a:cubicBezTo>
                  <a:close/>
                  <a:moveTo>
                    <a:pt x="1911" y="1"/>
                  </a:moveTo>
                  <a:cubicBezTo>
                    <a:pt x="854" y="1"/>
                    <a:pt x="0" y="863"/>
                    <a:pt x="0" y="1912"/>
                  </a:cubicBezTo>
                  <a:cubicBezTo>
                    <a:pt x="0" y="2969"/>
                    <a:pt x="854" y="3823"/>
                    <a:pt x="1911" y="3823"/>
                  </a:cubicBezTo>
                  <a:cubicBezTo>
                    <a:pt x="2959" y="3823"/>
                    <a:pt x="3822" y="2969"/>
                    <a:pt x="3822" y="1912"/>
                  </a:cubicBezTo>
                  <a:lnTo>
                    <a:pt x="3822" y="1856"/>
                  </a:lnTo>
                  <a:lnTo>
                    <a:pt x="1967" y="185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1"/>
            <p:cNvSpPr/>
            <p:nvPr/>
          </p:nvSpPr>
          <p:spPr>
            <a:xfrm>
              <a:off x="7662251" y="2565921"/>
              <a:ext cx="54814" cy="54814"/>
            </a:xfrm>
            <a:custGeom>
              <a:rect b="b" l="l" r="r" t="t"/>
              <a:pathLst>
                <a:path extrusionOk="0" h="929" w="929">
                  <a:moveTo>
                    <a:pt x="0" y="1"/>
                  </a:moveTo>
                  <a:lnTo>
                    <a:pt x="0" y="928"/>
                  </a:lnTo>
                  <a:lnTo>
                    <a:pt x="928" y="928"/>
                  </a:lnTo>
                  <a:cubicBezTo>
                    <a:pt x="928" y="409"/>
                    <a:pt x="51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1"/>
            <p:cNvSpPr/>
            <p:nvPr/>
          </p:nvSpPr>
          <p:spPr>
            <a:xfrm>
              <a:off x="7658947" y="2562085"/>
              <a:ext cx="61363" cy="61894"/>
            </a:xfrm>
            <a:custGeom>
              <a:rect b="b" l="l" r="r" t="t"/>
              <a:pathLst>
                <a:path extrusionOk="0" h="1049" w="1040">
                  <a:moveTo>
                    <a:pt x="112" y="121"/>
                  </a:moveTo>
                  <a:cubicBezTo>
                    <a:pt x="548" y="149"/>
                    <a:pt x="891" y="502"/>
                    <a:pt x="928" y="928"/>
                  </a:cubicBezTo>
                  <a:lnTo>
                    <a:pt x="112" y="928"/>
                  </a:lnTo>
                  <a:lnTo>
                    <a:pt x="112" y="121"/>
                  </a:lnTo>
                  <a:close/>
                  <a:moveTo>
                    <a:pt x="1" y="1"/>
                  </a:moveTo>
                  <a:lnTo>
                    <a:pt x="1" y="1049"/>
                  </a:lnTo>
                  <a:lnTo>
                    <a:pt x="1040" y="1049"/>
                  </a:lnTo>
                  <a:lnTo>
                    <a:pt x="1040" y="993"/>
                  </a:lnTo>
                  <a:cubicBezTo>
                    <a:pt x="1040" y="446"/>
                    <a:pt x="60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1"/>
            <p:cNvSpPr/>
            <p:nvPr/>
          </p:nvSpPr>
          <p:spPr>
            <a:xfrm>
              <a:off x="7985707" y="2216444"/>
              <a:ext cx="377208" cy="339092"/>
            </a:xfrm>
            <a:custGeom>
              <a:rect b="b" l="l" r="r" t="t"/>
              <a:pathLst>
                <a:path extrusionOk="0" h="5747" w="6393">
                  <a:moveTo>
                    <a:pt x="3204" y="0"/>
                  </a:moveTo>
                  <a:cubicBezTo>
                    <a:pt x="1946" y="0"/>
                    <a:pt x="791" y="829"/>
                    <a:pt x="437" y="2092"/>
                  </a:cubicBezTo>
                  <a:cubicBezTo>
                    <a:pt x="1" y="3623"/>
                    <a:pt x="891" y="5209"/>
                    <a:pt x="2422" y="5636"/>
                  </a:cubicBezTo>
                  <a:cubicBezTo>
                    <a:pt x="2684" y="5711"/>
                    <a:pt x="2947" y="5747"/>
                    <a:pt x="3207" y="5747"/>
                  </a:cubicBezTo>
                  <a:cubicBezTo>
                    <a:pt x="4455" y="5747"/>
                    <a:pt x="5605" y="4918"/>
                    <a:pt x="5966" y="3651"/>
                  </a:cubicBezTo>
                  <a:cubicBezTo>
                    <a:pt x="6393" y="2129"/>
                    <a:pt x="5502" y="543"/>
                    <a:pt x="3981" y="107"/>
                  </a:cubicBezTo>
                  <a:cubicBezTo>
                    <a:pt x="3721" y="35"/>
                    <a:pt x="3460" y="0"/>
                    <a:pt x="3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1"/>
            <p:cNvSpPr/>
            <p:nvPr/>
          </p:nvSpPr>
          <p:spPr>
            <a:xfrm>
              <a:off x="8001047" y="2212904"/>
              <a:ext cx="345995" cy="345995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91" y="112"/>
                    <a:pt x="5752" y="1373"/>
                    <a:pt x="5752" y="2932"/>
                  </a:cubicBezTo>
                  <a:cubicBezTo>
                    <a:pt x="5752" y="4481"/>
                    <a:pt x="4491" y="5742"/>
                    <a:pt x="2932" y="5742"/>
                  </a:cubicBezTo>
                  <a:cubicBezTo>
                    <a:pt x="1383" y="5742"/>
                    <a:pt x="121" y="4481"/>
                    <a:pt x="121" y="2932"/>
                  </a:cubicBezTo>
                  <a:cubicBezTo>
                    <a:pt x="121" y="1373"/>
                    <a:pt x="1383" y="112"/>
                    <a:pt x="2932" y="112"/>
                  </a:cubicBezTo>
                  <a:close/>
                  <a:moveTo>
                    <a:pt x="2932" y="0"/>
                  </a:moveTo>
                  <a:cubicBezTo>
                    <a:pt x="1318" y="0"/>
                    <a:pt x="1" y="1317"/>
                    <a:pt x="1" y="2932"/>
                  </a:cubicBezTo>
                  <a:cubicBezTo>
                    <a:pt x="1" y="4546"/>
                    <a:pt x="1318" y="5863"/>
                    <a:pt x="2932" y="5863"/>
                  </a:cubicBezTo>
                  <a:cubicBezTo>
                    <a:pt x="4546" y="5863"/>
                    <a:pt x="5864" y="4546"/>
                    <a:pt x="5864" y="2932"/>
                  </a:cubicBezTo>
                  <a:cubicBezTo>
                    <a:pt x="5864" y="1317"/>
                    <a:pt x="4546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1"/>
            <p:cNvSpPr/>
            <p:nvPr/>
          </p:nvSpPr>
          <p:spPr>
            <a:xfrm>
              <a:off x="7997212" y="2199923"/>
              <a:ext cx="384878" cy="339387"/>
            </a:xfrm>
            <a:custGeom>
              <a:rect b="b" l="l" r="r" t="t"/>
              <a:pathLst>
                <a:path extrusionOk="0" h="5752" w="6523">
                  <a:moveTo>
                    <a:pt x="3267" y="1"/>
                  </a:moveTo>
                  <a:cubicBezTo>
                    <a:pt x="2132" y="1"/>
                    <a:pt x="1055" y="677"/>
                    <a:pt x="604" y="1797"/>
                  </a:cubicBezTo>
                  <a:cubicBezTo>
                    <a:pt x="1" y="3263"/>
                    <a:pt x="706" y="4942"/>
                    <a:pt x="2181" y="5536"/>
                  </a:cubicBezTo>
                  <a:cubicBezTo>
                    <a:pt x="2536" y="5682"/>
                    <a:pt x="2904" y="5751"/>
                    <a:pt x="3267" y="5751"/>
                  </a:cubicBezTo>
                  <a:cubicBezTo>
                    <a:pt x="4397" y="5751"/>
                    <a:pt x="5470" y="5076"/>
                    <a:pt x="5919" y="3959"/>
                  </a:cubicBezTo>
                  <a:cubicBezTo>
                    <a:pt x="6522" y="2493"/>
                    <a:pt x="5817" y="814"/>
                    <a:pt x="4342" y="211"/>
                  </a:cubicBezTo>
                  <a:cubicBezTo>
                    <a:pt x="3990" y="68"/>
                    <a:pt x="3625" y="1"/>
                    <a:pt x="3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1"/>
            <p:cNvSpPr/>
            <p:nvPr/>
          </p:nvSpPr>
          <p:spPr>
            <a:xfrm>
              <a:off x="8016388" y="2196442"/>
              <a:ext cx="345995" cy="345995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81" y="112"/>
                    <a:pt x="5752" y="1374"/>
                    <a:pt x="5743" y="2932"/>
                  </a:cubicBezTo>
                  <a:cubicBezTo>
                    <a:pt x="5743" y="4482"/>
                    <a:pt x="4481" y="5743"/>
                    <a:pt x="2932" y="5743"/>
                  </a:cubicBezTo>
                  <a:cubicBezTo>
                    <a:pt x="1383" y="5743"/>
                    <a:pt x="112" y="4482"/>
                    <a:pt x="112" y="2932"/>
                  </a:cubicBezTo>
                  <a:cubicBezTo>
                    <a:pt x="112" y="1374"/>
                    <a:pt x="1383" y="112"/>
                    <a:pt x="2932" y="112"/>
                  </a:cubicBezTo>
                  <a:close/>
                  <a:moveTo>
                    <a:pt x="2932" y="1"/>
                  </a:moveTo>
                  <a:cubicBezTo>
                    <a:pt x="1318" y="1"/>
                    <a:pt x="0" y="1309"/>
                    <a:pt x="0" y="2932"/>
                  </a:cubicBezTo>
                  <a:cubicBezTo>
                    <a:pt x="0" y="4546"/>
                    <a:pt x="1318" y="5864"/>
                    <a:pt x="2932" y="5864"/>
                  </a:cubicBezTo>
                  <a:cubicBezTo>
                    <a:pt x="4546" y="5864"/>
                    <a:pt x="5863" y="4546"/>
                    <a:pt x="5863" y="2932"/>
                  </a:cubicBezTo>
                  <a:cubicBezTo>
                    <a:pt x="5863" y="1309"/>
                    <a:pt x="454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1"/>
            <p:cNvSpPr/>
            <p:nvPr/>
          </p:nvSpPr>
          <p:spPr>
            <a:xfrm>
              <a:off x="8070553" y="2285655"/>
              <a:ext cx="224507" cy="141844"/>
            </a:xfrm>
            <a:custGeom>
              <a:rect b="b" l="l" r="r" t="t"/>
              <a:pathLst>
                <a:path extrusionOk="0" h="2404" w="3805">
                  <a:moveTo>
                    <a:pt x="1949" y="1"/>
                  </a:moveTo>
                  <a:cubicBezTo>
                    <a:pt x="1476" y="1"/>
                    <a:pt x="1077" y="353"/>
                    <a:pt x="1003" y="808"/>
                  </a:cubicBezTo>
                  <a:lnTo>
                    <a:pt x="734" y="808"/>
                  </a:lnTo>
                  <a:cubicBezTo>
                    <a:pt x="325" y="808"/>
                    <a:pt x="1" y="1161"/>
                    <a:pt x="1" y="1606"/>
                  </a:cubicBezTo>
                  <a:cubicBezTo>
                    <a:pt x="1" y="2042"/>
                    <a:pt x="325" y="2404"/>
                    <a:pt x="734" y="2404"/>
                  </a:cubicBezTo>
                  <a:lnTo>
                    <a:pt x="3071" y="2404"/>
                  </a:lnTo>
                  <a:cubicBezTo>
                    <a:pt x="3480" y="2404"/>
                    <a:pt x="3804" y="2042"/>
                    <a:pt x="3804" y="1606"/>
                  </a:cubicBezTo>
                  <a:cubicBezTo>
                    <a:pt x="3804" y="1161"/>
                    <a:pt x="3480" y="808"/>
                    <a:pt x="3071" y="808"/>
                  </a:cubicBezTo>
                  <a:lnTo>
                    <a:pt x="2895" y="808"/>
                  </a:lnTo>
                  <a:cubicBezTo>
                    <a:pt x="2821" y="353"/>
                    <a:pt x="2431" y="1"/>
                    <a:pt x="1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1"/>
            <p:cNvSpPr/>
            <p:nvPr/>
          </p:nvSpPr>
          <p:spPr>
            <a:xfrm>
              <a:off x="8066718" y="2282410"/>
              <a:ext cx="231588" cy="148393"/>
            </a:xfrm>
            <a:custGeom>
              <a:rect b="b" l="l" r="r" t="t"/>
              <a:pathLst>
                <a:path extrusionOk="0" h="2515" w="3925">
                  <a:moveTo>
                    <a:pt x="2014" y="112"/>
                  </a:moveTo>
                  <a:cubicBezTo>
                    <a:pt x="2459" y="112"/>
                    <a:pt x="2830" y="436"/>
                    <a:pt x="2904" y="872"/>
                  </a:cubicBezTo>
                  <a:cubicBezTo>
                    <a:pt x="2914" y="900"/>
                    <a:pt x="2932" y="919"/>
                    <a:pt x="2960" y="919"/>
                  </a:cubicBezTo>
                  <a:lnTo>
                    <a:pt x="3136" y="919"/>
                  </a:lnTo>
                  <a:cubicBezTo>
                    <a:pt x="3507" y="919"/>
                    <a:pt x="3814" y="1253"/>
                    <a:pt x="3814" y="1661"/>
                  </a:cubicBezTo>
                  <a:cubicBezTo>
                    <a:pt x="3814" y="2069"/>
                    <a:pt x="3507" y="2403"/>
                    <a:pt x="3136" y="2403"/>
                  </a:cubicBezTo>
                  <a:lnTo>
                    <a:pt x="799" y="2403"/>
                  </a:lnTo>
                  <a:cubicBezTo>
                    <a:pt x="418" y="2403"/>
                    <a:pt x="121" y="2069"/>
                    <a:pt x="121" y="1661"/>
                  </a:cubicBezTo>
                  <a:cubicBezTo>
                    <a:pt x="121" y="1253"/>
                    <a:pt x="418" y="919"/>
                    <a:pt x="799" y="919"/>
                  </a:cubicBezTo>
                  <a:lnTo>
                    <a:pt x="1068" y="919"/>
                  </a:lnTo>
                  <a:cubicBezTo>
                    <a:pt x="1096" y="919"/>
                    <a:pt x="1123" y="900"/>
                    <a:pt x="1123" y="872"/>
                  </a:cubicBezTo>
                  <a:cubicBezTo>
                    <a:pt x="1198" y="436"/>
                    <a:pt x="1569" y="112"/>
                    <a:pt x="2014" y="112"/>
                  </a:cubicBezTo>
                  <a:close/>
                  <a:moveTo>
                    <a:pt x="2014" y="0"/>
                  </a:moveTo>
                  <a:cubicBezTo>
                    <a:pt x="1532" y="0"/>
                    <a:pt x="1123" y="334"/>
                    <a:pt x="1021" y="798"/>
                  </a:cubicBezTo>
                  <a:lnTo>
                    <a:pt x="789" y="798"/>
                  </a:lnTo>
                  <a:cubicBezTo>
                    <a:pt x="363" y="798"/>
                    <a:pt x="1" y="1188"/>
                    <a:pt x="1" y="1661"/>
                  </a:cubicBezTo>
                  <a:cubicBezTo>
                    <a:pt x="1" y="2134"/>
                    <a:pt x="353" y="2514"/>
                    <a:pt x="789" y="2514"/>
                  </a:cubicBezTo>
                  <a:lnTo>
                    <a:pt x="3136" y="2514"/>
                  </a:lnTo>
                  <a:cubicBezTo>
                    <a:pt x="3572" y="2514"/>
                    <a:pt x="3925" y="2134"/>
                    <a:pt x="3925" y="1661"/>
                  </a:cubicBezTo>
                  <a:cubicBezTo>
                    <a:pt x="3925" y="1188"/>
                    <a:pt x="3572" y="798"/>
                    <a:pt x="3136" y="798"/>
                  </a:cubicBezTo>
                  <a:lnTo>
                    <a:pt x="3007" y="798"/>
                  </a:lnTo>
                  <a:cubicBezTo>
                    <a:pt x="2904" y="334"/>
                    <a:pt x="2496" y="0"/>
                    <a:pt x="2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1"/>
            <p:cNvSpPr/>
            <p:nvPr/>
          </p:nvSpPr>
          <p:spPr>
            <a:xfrm>
              <a:off x="5843948" y="3263280"/>
              <a:ext cx="422581" cy="300504"/>
            </a:xfrm>
            <a:custGeom>
              <a:rect b="b" l="l" r="r" t="t"/>
              <a:pathLst>
                <a:path extrusionOk="0" h="5093" w="7162">
                  <a:moveTo>
                    <a:pt x="0" y="0"/>
                  </a:moveTo>
                  <a:lnTo>
                    <a:pt x="0" y="5093"/>
                  </a:lnTo>
                  <a:lnTo>
                    <a:pt x="7162" y="5093"/>
                  </a:lnTo>
                  <a:lnTo>
                    <a:pt x="71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1"/>
            <p:cNvSpPr/>
            <p:nvPr/>
          </p:nvSpPr>
          <p:spPr>
            <a:xfrm>
              <a:off x="5840112" y="3259976"/>
              <a:ext cx="429721" cy="307643"/>
            </a:xfrm>
            <a:custGeom>
              <a:rect b="b" l="l" r="r" t="t"/>
              <a:pathLst>
                <a:path extrusionOk="0" h="5214" w="7283">
                  <a:moveTo>
                    <a:pt x="7171" y="112"/>
                  </a:moveTo>
                  <a:lnTo>
                    <a:pt x="7171" y="5093"/>
                  </a:lnTo>
                  <a:lnTo>
                    <a:pt x="121" y="5093"/>
                  </a:lnTo>
                  <a:lnTo>
                    <a:pt x="121" y="112"/>
                  </a:lnTo>
                  <a:close/>
                  <a:moveTo>
                    <a:pt x="65" y="0"/>
                  </a:moveTo>
                  <a:cubicBezTo>
                    <a:pt x="28" y="0"/>
                    <a:pt x="0" y="19"/>
                    <a:pt x="0" y="56"/>
                  </a:cubicBezTo>
                  <a:lnTo>
                    <a:pt x="0" y="5149"/>
                  </a:lnTo>
                  <a:cubicBezTo>
                    <a:pt x="0" y="5186"/>
                    <a:pt x="28" y="5214"/>
                    <a:pt x="65" y="5214"/>
                  </a:cubicBezTo>
                  <a:lnTo>
                    <a:pt x="7227" y="5214"/>
                  </a:lnTo>
                  <a:cubicBezTo>
                    <a:pt x="7264" y="5214"/>
                    <a:pt x="7282" y="5186"/>
                    <a:pt x="7282" y="5149"/>
                  </a:cubicBezTo>
                  <a:lnTo>
                    <a:pt x="7282" y="56"/>
                  </a:lnTo>
                  <a:cubicBezTo>
                    <a:pt x="7282" y="19"/>
                    <a:pt x="7264" y="0"/>
                    <a:pt x="7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1"/>
            <p:cNvSpPr/>
            <p:nvPr/>
          </p:nvSpPr>
          <p:spPr>
            <a:xfrm>
              <a:off x="5151544" y="2042680"/>
              <a:ext cx="1807388" cy="1218417"/>
            </a:xfrm>
            <a:custGeom>
              <a:rect b="b" l="l" r="r" t="t"/>
              <a:pathLst>
                <a:path extrusionOk="0" h="20650" w="30632">
                  <a:moveTo>
                    <a:pt x="984" y="0"/>
                  </a:moveTo>
                  <a:cubicBezTo>
                    <a:pt x="436" y="0"/>
                    <a:pt x="0" y="464"/>
                    <a:pt x="0" y="1030"/>
                  </a:cubicBezTo>
                  <a:lnTo>
                    <a:pt x="0" y="19620"/>
                  </a:lnTo>
                  <a:cubicBezTo>
                    <a:pt x="0" y="20186"/>
                    <a:pt x="436" y="20650"/>
                    <a:pt x="984" y="20650"/>
                  </a:cubicBezTo>
                  <a:lnTo>
                    <a:pt x="29649" y="20650"/>
                  </a:lnTo>
                  <a:cubicBezTo>
                    <a:pt x="30196" y="20650"/>
                    <a:pt x="30632" y="20186"/>
                    <a:pt x="30632" y="19620"/>
                  </a:cubicBezTo>
                  <a:lnTo>
                    <a:pt x="30632" y="1030"/>
                  </a:lnTo>
                  <a:cubicBezTo>
                    <a:pt x="30632" y="455"/>
                    <a:pt x="30196" y="0"/>
                    <a:pt x="29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1"/>
            <p:cNvSpPr/>
            <p:nvPr/>
          </p:nvSpPr>
          <p:spPr>
            <a:xfrm>
              <a:off x="5148240" y="2039376"/>
              <a:ext cx="1813996" cy="1225026"/>
            </a:xfrm>
            <a:custGeom>
              <a:rect b="b" l="l" r="r" t="t"/>
              <a:pathLst>
                <a:path extrusionOk="0" h="20762" w="30744">
                  <a:moveTo>
                    <a:pt x="29705" y="112"/>
                  </a:moveTo>
                  <a:cubicBezTo>
                    <a:pt x="30215" y="112"/>
                    <a:pt x="30632" y="548"/>
                    <a:pt x="30632" y="1086"/>
                  </a:cubicBezTo>
                  <a:lnTo>
                    <a:pt x="30632" y="19676"/>
                  </a:lnTo>
                  <a:cubicBezTo>
                    <a:pt x="30632" y="20214"/>
                    <a:pt x="30215" y="20650"/>
                    <a:pt x="29705" y="20650"/>
                  </a:cubicBezTo>
                  <a:lnTo>
                    <a:pt x="1040" y="20650"/>
                  </a:lnTo>
                  <a:cubicBezTo>
                    <a:pt x="529" y="20650"/>
                    <a:pt x="112" y="20214"/>
                    <a:pt x="112" y="19676"/>
                  </a:cubicBezTo>
                  <a:lnTo>
                    <a:pt x="112" y="1086"/>
                  </a:lnTo>
                  <a:cubicBezTo>
                    <a:pt x="112" y="548"/>
                    <a:pt x="529" y="112"/>
                    <a:pt x="1040" y="112"/>
                  </a:cubicBezTo>
                  <a:close/>
                  <a:moveTo>
                    <a:pt x="1040" y="0"/>
                  </a:moveTo>
                  <a:cubicBezTo>
                    <a:pt x="464" y="0"/>
                    <a:pt x="1" y="483"/>
                    <a:pt x="1" y="1086"/>
                  </a:cubicBezTo>
                  <a:lnTo>
                    <a:pt x="1" y="19676"/>
                  </a:lnTo>
                  <a:cubicBezTo>
                    <a:pt x="1" y="20279"/>
                    <a:pt x="464" y="20762"/>
                    <a:pt x="1040" y="20762"/>
                  </a:cubicBezTo>
                  <a:lnTo>
                    <a:pt x="29705" y="20762"/>
                  </a:lnTo>
                  <a:cubicBezTo>
                    <a:pt x="30280" y="20762"/>
                    <a:pt x="30744" y="20279"/>
                    <a:pt x="30744" y="19676"/>
                  </a:cubicBezTo>
                  <a:lnTo>
                    <a:pt x="30744" y="1086"/>
                  </a:lnTo>
                  <a:cubicBezTo>
                    <a:pt x="30744" y="483"/>
                    <a:pt x="30280" y="0"/>
                    <a:pt x="29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1"/>
            <p:cNvSpPr/>
            <p:nvPr/>
          </p:nvSpPr>
          <p:spPr>
            <a:xfrm>
              <a:off x="5151544" y="2076076"/>
              <a:ext cx="1807388" cy="1218417"/>
            </a:xfrm>
            <a:custGeom>
              <a:rect b="b" l="l" r="r" t="t"/>
              <a:pathLst>
                <a:path extrusionOk="0" h="20650" w="30632">
                  <a:moveTo>
                    <a:pt x="984" y="0"/>
                  </a:moveTo>
                  <a:cubicBezTo>
                    <a:pt x="436" y="0"/>
                    <a:pt x="0" y="464"/>
                    <a:pt x="0" y="1030"/>
                  </a:cubicBezTo>
                  <a:lnTo>
                    <a:pt x="0" y="19620"/>
                  </a:lnTo>
                  <a:cubicBezTo>
                    <a:pt x="0" y="20186"/>
                    <a:pt x="436" y="20650"/>
                    <a:pt x="984" y="20650"/>
                  </a:cubicBezTo>
                  <a:lnTo>
                    <a:pt x="29649" y="20650"/>
                  </a:lnTo>
                  <a:cubicBezTo>
                    <a:pt x="30196" y="20650"/>
                    <a:pt x="30632" y="20186"/>
                    <a:pt x="30632" y="19620"/>
                  </a:cubicBezTo>
                  <a:lnTo>
                    <a:pt x="30632" y="1030"/>
                  </a:lnTo>
                  <a:cubicBezTo>
                    <a:pt x="30632" y="464"/>
                    <a:pt x="30196" y="0"/>
                    <a:pt x="296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1"/>
            <p:cNvSpPr/>
            <p:nvPr/>
          </p:nvSpPr>
          <p:spPr>
            <a:xfrm>
              <a:off x="5148240" y="2072771"/>
              <a:ext cx="1813996" cy="1225026"/>
            </a:xfrm>
            <a:custGeom>
              <a:rect b="b" l="l" r="r" t="t"/>
              <a:pathLst>
                <a:path extrusionOk="0" h="20762" w="30744">
                  <a:moveTo>
                    <a:pt x="29705" y="112"/>
                  </a:moveTo>
                  <a:cubicBezTo>
                    <a:pt x="30215" y="112"/>
                    <a:pt x="30632" y="548"/>
                    <a:pt x="30632" y="1086"/>
                  </a:cubicBezTo>
                  <a:lnTo>
                    <a:pt x="30632" y="19676"/>
                  </a:lnTo>
                  <a:cubicBezTo>
                    <a:pt x="30632" y="20214"/>
                    <a:pt x="30215" y="20650"/>
                    <a:pt x="29705" y="20650"/>
                  </a:cubicBezTo>
                  <a:lnTo>
                    <a:pt x="1040" y="20650"/>
                  </a:lnTo>
                  <a:cubicBezTo>
                    <a:pt x="529" y="20650"/>
                    <a:pt x="112" y="20214"/>
                    <a:pt x="112" y="19676"/>
                  </a:cubicBezTo>
                  <a:lnTo>
                    <a:pt x="112" y="1086"/>
                  </a:lnTo>
                  <a:cubicBezTo>
                    <a:pt x="112" y="548"/>
                    <a:pt x="529" y="112"/>
                    <a:pt x="1040" y="112"/>
                  </a:cubicBezTo>
                  <a:close/>
                  <a:moveTo>
                    <a:pt x="1040" y="0"/>
                  </a:moveTo>
                  <a:cubicBezTo>
                    <a:pt x="464" y="0"/>
                    <a:pt x="1" y="483"/>
                    <a:pt x="1" y="1086"/>
                  </a:cubicBezTo>
                  <a:lnTo>
                    <a:pt x="1" y="19676"/>
                  </a:lnTo>
                  <a:cubicBezTo>
                    <a:pt x="1" y="20279"/>
                    <a:pt x="464" y="20761"/>
                    <a:pt x="1040" y="20761"/>
                  </a:cubicBezTo>
                  <a:lnTo>
                    <a:pt x="29705" y="20761"/>
                  </a:lnTo>
                  <a:cubicBezTo>
                    <a:pt x="30280" y="20761"/>
                    <a:pt x="30744" y="20279"/>
                    <a:pt x="30744" y="19676"/>
                  </a:cubicBezTo>
                  <a:lnTo>
                    <a:pt x="30744" y="1086"/>
                  </a:lnTo>
                  <a:cubicBezTo>
                    <a:pt x="30744" y="483"/>
                    <a:pt x="30280" y="0"/>
                    <a:pt x="29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1"/>
            <p:cNvSpPr/>
            <p:nvPr/>
          </p:nvSpPr>
          <p:spPr>
            <a:xfrm>
              <a:off x="5254977" y="2195380"/>
              <a:ext cx="1597218" cy="973790"/>
            </a:xfrm>
            <a:custGeom>
              <a:rect b="b" l="l" r="r" t="t"/>
              <a:pathLst>
                <a:path extrusionOk="0" h="16504" w="27070">
                  <a:moveTo>
                    <a:pt x="325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16503"/>
                  </a:lnTo>
                  <a:lnTo>
                    <a:pt x="27070" y="16503"/>
                  </a:lnTo>
                  <a:lnTo>
                    <a:pt x="27070" y="12218"/>
                  </a:lnTo>
                  <a:lnTo>
                    <a:pt x="27070" y="4676"/>
                  </a:lnTo>
                  <a:lnTo>
                    <a:pt x="27070" y="334"/>
                  </a:lnTo>
                  <a:cubicBezTo>
                    <a:pt x="27070" y="149"/>
                    <a:pt x="26921" y="0"/>
                    <a:pt x="267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1"/>
            <p:cNvSpPr/>
            <p:nvPr/>
          </p:nvSpPr>
          <p:spPr>
            <a:xfrm>
              <a:off x="5251673" y="2192076"/>
              <a:ext cx="1603826" cy="980929"/>
            </a:xfrm>
            <a:custGeom>
              <a:rect b="b" l="l" r="r" t="t"/>
              <a:pathLst>
                <a:path extrusionOk="0" h="16625" w="27182">
                  <a:moveTo>
                    <a:pt x="381" y="1"/>
                  </a:moveTo>
                  <a:cubicBezTo>
                    <a:pt x="168" y="1"/>
                    <a:pt x="1" y="177"/>
                    <a:pt x="1" y="390"/>
                  </a:cubicBezTo>
                  <a:lnTo>
                    <a:pt x="1" y="16559"/>
                  </a:lnTo>
                  <a:cubicBezTo>
                    <a:pt x="1" y="16597"/>
                    <a:pt x="29" y="16624"/>
                    <a:pt x="56" y="16624"/>
                  </a:cubicBezTo>
                  <a:lnTo>
                    <a:pt x="27126" y="16624"/>
                  </a:lnTo>
                  <a:cubicBezTo>
                    <a:pt x="27154" y="16624"/>
                    <a:pt x="27182" y="16597"/>
                    <a:pt x="27182" y="16559"/>
                  </a:cubicBezTo>
                  <a:lnTo>
                    <a:pt x="27182" y="12274"/>
                  </a:lnTo>
                  <a:cubicBezTo>
                    <a:pt x="27182" y="12237"/>
                    <a:pt x="27154" y="12218"/>
                    <a:pt x="27126" y="12218"/>
                  </a:cubicBezTo>
                  <a:cubicBezTo>
                    <a:pt x="27089" y="12218"/>
                    <a:pt x="27070" y="12237"/>
                    <a:pt x="27070" y="12274"/>
                  </a:cubicBezTo>
                  <a:lnTo>
                    <a:pt x="27070" y="16504"/>
                  </a:lnTo>
                  <a:lnTo>
                    <a:pt x="121" y="16504"/>
                  </a:lnTo>
                  <a:lnTo>
                    <a:pt x="121" y="390"/>
                  </a:lnTo>
                  <a:cubicBezTo>
                    <a:pt x="121" y="242"/>
                    <a:pt x="233" y="112"/>
                    <a:pt x="381" y="112"/>
                  </a:cubicBezTo>
                  <a:lnTo>
                    <a:pt x="26801" y="112"/>
                  </a:lnTo>
                  <a:cubicBezTo>
                    <a:pt x="26950" y="112"/>
                    <a:pt x="27070" y="242"/>
                    <a:pt x="27070" y="390"/>
                  </a:cubicBezTo>
                  <a:lnTo>
                    <a:pt x="27070" y="4732"/>
                  </a:lnTo>
                  <a:cubicBezTo>
                    <a:pt x="27070" y="4760"/>
                    <a:pt x="27089" y="4787"/>
                    <a:pt x="27126" y="4787"/>
                  </a:cubicBezTo>
                  <a:cubicBezTo>
                    <a:pt x="27154" y="4787"/>
                    <a:pt x="27182" y="4760"/>
                    <a:pt x="27182" y="4732"/>
                  </a:cubicBezTo>
                  <a:lnTo>
                    <a:pt x="27182" y="390"/>
                  </a:lnTo>
                  <a:cubicBezTo>
                    <a:pt x="27182" y="177"/>
                    <a:pt x="27015" y="1"/>
                    <a:pt x="26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1"/>
            <p:cNvSpPr/>
            <p:nvPr/>
          </p:nvSpPr>
          <p:spPr>
            <a:xfrm>
              <a:off x="6850543" y="2586749"/>
              <a:ext cx="6608" cy="189990"/>
            </a:xfrm>
            <a:custGeom>
              <a:rect b="b" l="l" r="r" t="t"/>
              <a:pathLst>
                <a:path extrusionOk="0" h="3220" w="112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lnTo>
                    <a:pt x="0" y="3163"/>
                  </a:lnTo>
                  <a:cubicBezTo>
                    <a:pt x="0" y="3201"/>
                    <a:pt x="19" y="3219"/>
                    <a:pt x="56" y="3219"/>
                  </a:cubicBezTo>
                  <a:cubicBezTo>
                    <a:pt x="84" y="3219"/>
                    <a:pt x="111" y="3201"/>
                    <a:pt x="111" y="3163"/>
                  </a:cubicBezTo>
                  <a:lnTo>
                    <a:pt x="111" y="56"/>
                  </a:lnTo>
                  <a:cubicBezTo>
                    <a:pt x="111" y="28"/>
                    <a:pt x="8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1"/>
            <p:cNvSpPr/>
            <p:nvPr/>
          </p:nvSpPr>
          <p:spPr>
            <a:xfrm>
              <a:off x="6035531" y="2114369"/>
              <a:ext cx="38883" cy="38352"/>
            </a:xfrm>
            <a:custGeom>
              <a:rect b="b" l="l" r="r" t="t"/>
              <a:pathLst>
                <a:path extrusionOk="0" h="650" w="659">
                  <a:moveTo>
                    <a:pt x="334" y="0"/>
                  </a:moveTo>
                  <a:cubicBezTo>
                    <a:pt x="148" y="0"/>
                    <a:pt x="0" y="140"/>
                    <a:pt x="0" y="325"/>
                  </a:cubicBezTo>
                  <a:cubicBezTo>
                    <a:pt x="0" y="511"/>
                    <a:pt x="148" y="650"/>
                    <a:pt x="334" y="650"/>
                  </a:cubicBezTo>
                  <a:cubicBezTo>
                    <a:pt x="520" y="650"/>
                    <a:pt x="659" y="511"/>
                    <a:pt x="659" y="325"/>
                  </a:cubicBezTo>
                  <a:cubicBezTo>
                    <a:pt x="659" y="140"/>
                    <a:pt x="510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1"/>
            <p:cNvSpPr/>
            <p:nvPr/>
          </p:nvSpPr>
          <p:spPr>
            <a:xfrm>
              <a:off x="6032227" y="2110533"/>
              <a:ext cx="46023" cy="46023"/>
            </a:xfrm>
            <a:custGeom>
              <a:rect b="b" l="l" r="r" t="t"/>
              <a:pathLst>
                <a:path extrusionOk="0" h="780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8"/>
                    <a:pt x="538" y="659"/>
                    <a:pt x="390" y="659"/>
                  </a:cubicBezTo>
                  <a:cubicBezTo>
                    <a:pt x="242" y="659"/>
                    <a:pt x="121" y="538"/>
                    <a:pt x="121" y="390"/>
                  </a:cubicBezTo>
                  <a:cubicBezTo>
                    <a:pt x="121" y="242"/>
                    <a:pt x="242" y="121"/>
                    <a:pt x="390" y="121"/>
                  </a:cubicBezTo>
                  <a:close/>
                  <a:moveTo>
                    <a:pt x="390" y="0"/>
                  </a:moveTo>
                  <a:cubicBezTo>
                    <a:pt x="177" y="0"/>
                    <a:pt x="0" y="177"/>
                    <a:pt x="0" y="390"/>
                  </a:cubicBezTo>
                  <a:cubicBezTo>
                    <a:pt x="0" y="603"/>
                    <a:pt x="177" y="780"/>
                    <a:pt x="390" y="780"/>
                  </a:cubicBezTo>
                  <a:cubicBezTo>
                    <a:pt x="603" y="780"/>
                    <a:pt x="780" y="603"/>
                    <a:pt x="780" y="390"/>
                  </a:cubicBezTo>
                  <a:cubicBezTo>
                    <a:pt x="780" y="177"/>
                    <a:pt x="603" y="0"/>
                    <a:pt x="3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1"/>
            <p:cNvSpPr/>
            <p:nvPr/>
          </p:nvSpPr>
          <p:spPr>
            <a:xfrm>
              <a:off x="6808356" y="3211239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1"/>
            <p:cNvSpPr/>
            <p:nvPr/>
          </p:nvSpPr>
          <p:spPr>
            <a:xfrm>
              <a:off x="6805111" y="3207404"/>
              <a:ext cx="46023" cy="46082"/>
            </a:xfrm>
            <a:custGeom>
              <a:rect b="b" l="l" r="r" t="t"/>
              <a:pathLst>
                <a:path extrusionOk="0" h="781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1"/>
            <p:cNvSpPr/>
            <p:nvPr/>
          </p:nvSpPr>
          <p:spPr>
            <a:xfrm>
              <a:off x="6741564" y="3219441"/>
              <a:ext cx="22539" cy="21949"/>
            </a:xfrm>
            <a:custGeom>
              <a:rect b="b" l="l" r="r" t="t"/>
              <a:pathLst>
                <a:path extrusionOk="0" h="372" w="382">
                  <a:moveTo>
                    <a:pt x="196" y="112"/>
                  </a:moveTo>
                  <a:cubicBezTo>
                    <a:pt x="233" y="112"/>
                    <a:pt x="270" y="149"/>
                    <a:pt x="270" y="186"/>
                  </a:cubicBezTo>
                  <a:cubicBezTo>
                    <a:pt x="270" y="224"/>
                    <a:pt x="233" y="261"/>
                    <a:pt x="196" y="261"/>
                  </a:cubicBezTo>
                  <a:cubicBezTo>
                    <a:pt x="149" y="261"/>
                    <a:pt x="122" y="224"/>
                    <a:pt x="122" y="186"/>
                  </a:cubicBezTo>
                  <a:cubicBezTo>
                    <a:pt x="122" y="149"/>
                    <a:pt x="149" y="112"/>
                    <a:pt x="196" y="112"/>
                  </a:cubicBezTo>
                  <a:close/>
                  <a:moveTo>
                    <a:pt x="196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9"/>
                    <a:pt x="84" y="372"/>
                    <a:pt x="196" y="372"/>
                  </a:cubicBezTo>
                  <a:cubicBezTo>
                    <a:pt x="298" y="372"/>
                    <a:pt x="381" y="289"/>
                    <a:pt x="381" y="186"/>
                  </a:cubicBezTo>
                  <a:cubicBezTo>
                    <a:pt x="381" y="84"/>
                    <a:pt x="29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1"/>
            <p:cNvSpPr/>
            <p:nvPr/>
          </p:nvSpPr>
          <p:spPr>
            <a:xfrm>
              <a:off x="6697253" y="3219441"/>
              <a:ext cx="22480" cy="21949"/>
            </a:xfrm>
            <a:custGeom>
              <a:rect b="b" l="l" r="r" t="t"/>
              <a:pathLst>
                <a:path extrusionOk="0" h="372" w="381">
                  <a:moveTo>
                    <a:pt x="195" y="112"/>
                  </a:moveTo>
                  <a:cubicBezTo>
                    <a:pt x="233" y="112"/>
                    <a:pt x="270" y="149"/>
                    <a:pt x="270" y="186"/>
                  </a:cubicBezTo>
                  <a:cubicBezTo>
                    <a:pt x="270" y="224"/>
                    <a:pt x="233" y="261"/>
                    <a:pt x="195" y="261"/>
                  </a:cubicBezTo>
                  <a:cubicBezTo>
                    <a:pt x="149" y="261"/>
                    <a:pt x="121" y="224"/>
                    <a:pt x="121" y="186"/>
                  </a:cubicBezTo>
                  <a:cubicBezTo>
                    <a:pt x="121" y="149"/>
                    <a:pt x="149" y="112"/>
                    <a:pt x="195" y="112"/>
                  </a:cubicBezTo>
                  <a:close/>
                  <a:moveTo>
                    <a:pt x="195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9"/>
                    <a:pt x="84" y="372"/>
                    <a:pt x="195" y="372"/>
                  </a:cubicBezTo>
                  <a:cubicBezTo>
                    <a:pt x="297" y="372"/>
                    <a:pt x="381" y="289"/>
                    <a:pt x="381" y="186"/>
                  </a:cubicBezTo>
                  <a:cubicBezTo>
                    <a:pt x="381" y="84"/>
                    <a:pt x="297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1"/>
            <p:cNvSpPr/>
            <p:nvPr/>
          </p:nvSpPr>
          <p:spPr>
            <a:xfrm>
              <a:off x="5844479" y="3294434"/>
              <a:ext cx="421519" cy="77825"/>
            </a:xfrm>
            <a:custGeom>
              <a:rect b="b" l="l" r="r" t="t"/>
              <a:pathLst>
                <a:path extrusionOk="0" h="1319" w="7144">
                  <a:moveTo>
                    <a:pt x="0" y="1"/>
                  </a:moveTo>
                  <a:lnTo>
                    <a:pt x="0" y="1318"/>
                  </a:lnTo>
                  <a:lnTo>
                    <a:pt x="7144" y="131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1"/>
            <p:cNvSpPr/>
            <p:nvPr/>
          </p:nvSpPr>
          <p:spPr>
            <a:xfrm>
              <a:off x="5841174" y="3291189"/>
              <a:ext cx="428128" cy="84316"/>
            </a:xfrm>
            <a:custGeom>
              <a:rect b="b" l="l" r="r" t="t"/>
              <a:pathLst>
                <a:path extrusionOk="0" h="1429" w="7256">
                  <a:moveTo>
                    <a:pt x="7135" y="111"/>
                  </a:moveTo>
                  <a:lnTo>
                    <a:pt x="7135" y="1317"/>
                  </a:lnTo>
                  <a:lnTo>
                    <a:pt x="112" y="1317"/>
                  </a:ln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1373"/>
                  </a:lnTo>
                  <a:cubicBezTo>
                    <a:pt x="1" y="1401"/>
                    <a:pt x="29" y="1429"/>
                    <a:pt x="56" y="1429"/>
                  </a:cubicBezTo>
                  <a:lnTo>
                    <a:pt x="7200" y="1429"/>
                  </a:lnTo>
                  <a:cubicBezTo>
                    <a:pt x="7227" y="1429"/>
                    <a:pt x="7255" y="1401"/>
                    <a:pt x="7255" y="1373"/>
                  </a:cubicBezTo>
                  <a:lnTo>
                    <a:pt x="7255" y="56"/>
                  </a:lnTo>
                  <a:cubicBezTo>
                    <a:pt x="7255" y="28"/>
                    <a:pt x="7227" y="0"/>
                    <a:pt x="7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1"/>
            <p:cNvSpPr/>
            <p:nvPr/>
          </p:nvSpPr>
          <p:spPr>
            <a:xfrm>
              <a:off x="5257691" y="3542955"/>
              <a:ext cx="1595094" cy="130869"/>
            </a:xfrm>
            <a:custGeom>
              <a:rect b="b" l="l" r="r" t="t"/>
              <a:pathLst>
                <a:path extrusionOk="0" h="2218" w="27034">
                  <a:moveTo>
                    <a:pt x="2218" y="0"/>
                  </a:moveTo>
                  <a:cubicBezTo>
                    <a:pt x="1429" y="38"/>
                    <a:pt x="724" y="492"/>
                    <a:pt x="446" y="1160"/>
                  </a:cubicBezTo>
                  <a:lnTo>
                    <a:pt x="1" y="2218"/>
                  </a:lnTo>
                  <a:lnTo>
                    <a:pt x="27033" y="2218"/>
                  </a:lnTo>
                  <a:cubicBezTo>
                    <a:pt x="27033" y="1522"/>
                    <a:pt x="26653" y="900"/>
                    <a:pt x="26059" y="492"/>
                  </a:cubicBezTo>
                  <a:cubicBezTo>
                    <a:pt x="26031" y="474"/>
                    <a:pt x="26003" y="455"/>
                    <a:pt x="25976" y="436"/>
                  </a:cubicBezTo>
                  <a:cubicBezTo>
                    <a:pt x="25540" y="158"/>
                    <a:pt x="25002" y="0"/>
                    <a:pt x="24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1"/>
            <p:cNvSpPr/>
            <p:nvPr/>
          </p:nvSpPr>
          <p:spPr>
            <a:xfrm>
              <a:off x="5253856" y="3539120"/>
              <a:ext cx="1602764" cy="138540"/>
            </a:xfrm>
            <a:custGeom>
              <a:rect b="b" l="l" r="r" t="t"/>
              <a:pathLst>
                <a:path extrusionOk="0" h="2348" w="27164">
                  <a:moveTo>
                    <a:pt x="24482" y="121"/>
                  </a:moveTo>
                  <a:cubicBezTo>
                    <a:pt x="25029" y="121"/>
                    <a:pt x="25558" y="270"/>
                    <a:pt x="26004" y="548"/>
                  </a:cubicBezTo>
                  <a:lnTo>
                    <a:pt x="26031" y="566"/>
                  </a:lnTo>
                  <a:cubicBezTo>
                    <a:pt x="26050" y="576"/>
                    <a:pt x="26068" y="585"/>
                    <a:pt x="26087" y="603"/>
                  </a:cubicBezTo>
                  <a:cubicBezTo>
                    <a:pt x="26681" y="1002"/>
                    <a:pt x="27024" y="1596"/>
                    <a:pt x="27043" y="2227"/>
                  </a:cubicBezTo>
                  <a:lnTo>
                    <a:pt x="149" y="2227"/>
                  </a:lnTo>
                  <a:lnTo>
                    <a:pt x="558" y="1244"/>
                  </a:lnTo>
                  <a:cubicBezTo>
                    <a:pt x="836" y="603"/>
                    <a:pt x="1504" y="158"/>
                    <a:pt x="2283" y="121"/>
                  </a:cubicBezTo>
                  <a:close/>
                  <a:moveTo>
                    <a:pt x="2385" y="0"/>
                  </a:moveTo>
                  <a:cubicBezTo>
                    <a:pt x="2348" y="0"/>
                    <a:pt x="2320" y="10"/>
                    <a:pt x="2292" y="10"/>
                  </a:cubicBezTo>
                  <a:lnTo>
                    <a:pt x="2274" y="10"/>
                  </a:lnTo>
                  <a:cubicBezTo>
                    <a:pt x="1457" y="47"/>
                    <a:pt x="743" y="511"/>
                    <a:pt x="456" y="1197"/>
                  </a:cubicBezTo>
                  <a:lnTo>
                    <a:pt x="10" y="2264"/>
                  </a:lnTo>
                  <a:cubicBezTo>
                    <a:pt x="1" y="2283"/>
                    <a:pt x="1" y="2301"/>
                    <a:pt x="10" y="2320"/>
                  </a:cubicBezTo>
                  <a:cubicBezTo>
                    <a:pt x="29" y="2338"/>
                    <a:pt x="47" y="2347"/>
                    <a:pt x="66" y="2347"/>
                  </a:cubicBezTo>
                  <a:lnTo>
                    <a:pt x="27098" y="2347"/>
                  </a:lnTo>
                  <a:cubicBezTo>
                    <a:pt x="27135" y="2347"/>
                    <a:pt x="27163" y="2320"/>
                    <a:pt x="27163" y="2283"/>
                  </a:cubicBezTo>
                  <a:cubicBezTo>
                    <a:pt x="27163" y="1587"/>
                    <a:pt x="26792" y="937"/>
                    <a:pt x="26152" y="501"/>
                  </a:cubicBezTo>
                  <a:cubicBezTo>
                    <a:pt x="26133" y="492"/>
                    <a:pt x="26115" y="483"/>
                    <a:pt x="26087" y="464"/>
                  </a:cubicBezTo>
                  <a:lnTo>
                    <a:pt x="26068" y="455"/>
                  </a:lnTo>
                  <a:cubicBezTo>
                    <a:pt x="25605" y="158"/>
                    <a:pt x="25057" y="0"/>
                    <a:pt x="2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1"/>
            <p:cNvSpPr/>
            <p:nvPr/>
          </p:nvSpPr>
          <p:spPr>
            <a:xfrm>
              <a:off x="5425733" y="3573047"/>
              <a:ext cx="112814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1"/>
            <p:cNvSpPr/>
            <p:nvPr/>
          </p:nvSpPr>
          <p:spPr>
            <a:xfrm>
              <a:off x="5422487" y="3569743"/>
              <a:ext cx="119895" cy="44960"/>
            </a:xfrm>
            <a:custGeom>
              <a:rect b="b" l="l" r="r" t="t"/>
              <a:pathLst>
                <a:path extrusionOk="0" h="762" w="2032">
                  <a:moveTo>
                    <a:pt x="1586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1" y="650"/>
                  </a:lnTo>
                  <a:lnTo>
                    <a:pt x="111" y="446"/>
                  </a:lnTo>
                  <a:cubicBezTo>
                    <a:pt x="111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1"/>
            <p:cNvSpPr/>
            <p:nvPr/>
          </p:nvSpPr>
          <p:spPr>
            <a:xfrm>
              <a:off x="5565334" y="3573047"/>
              <a:ext cx="113345" cy="38352"/>
            </a:xfrm>
            <a:custGeom>
              <a:rect b="b" l="l" r="r" t="t"/>
              <a:pathLst>
                <a:path extrusionOk="0" h="650" w="1921">
                  <a:moveTo>
                    <a:pt x="390" y="1"/>
                  </a:moveTo>
                  <a:cubicBezTo>
                    <a:pt x="17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21" y="650"/>
                  </a:lnTo>
                  <a:lnTo>
                    <a:pt x="1921" y="390"/>
                  </a:lnTo>
                  <a:cubicBezTo>
                    <a:pt x="192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1"/>
            <p:cNvSpPr/>
            <p:nvPr/>
          </p:nvSpPr>
          <p:spPr>
            <a:xfrm>
              <a:off x="5562030" y="3569743"/>
              <a:ext cx="119954" cy="44960"/>
            </a:xfrm>
            <a:custGeom>
              <a:rect b="b" l="l" r="r" t="t"/>
              <a:pathLst>
                <a:path extrusionOk="0" h="762" w="2033">
                  <a:moveTo>
                    <a:pt x="1587" y="122"/>
                  </a:moveTo>
                  <a:cubicBezTo>
                    <a:pt x="1773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46"/>
                  </a:lnTo>
                  <a:cubicBezTo>
                    <a:pt x="121" y="261"/>
                    <a:pt x="260" y="122"/>
                    <a:pt x="446" y="122"/>
                  </a:cubicBezTo>
                  <a:close/>
                  <a:moveTo>
                    <a:pt x="446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6" y="762"/>
                  </a:cubicBezTo>
                  <a:lnTo>
                    <a:pt x="1977" y="762"/>
                  </a:lnTo>
                  <a:cubicBezTo>
                    <a:pt x="2004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1"/>
            <p:cNvSpPr/>
            <p:nvPr/>
          </p:nvSpPr>
          <p:spPr>
            <a:xfrm>
              <a:off x="5708712" y="3573047"/>
              <a:ext cx="112814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1"/>
            <p:cNvSpPr/>
            <p:nvPr/>
          </p:nvSpPr>
          <p:spPr>
            <a:xfrm>
              <a:off x="5705467" y="3569743"/>
              <a:ext cx="119895" cy="44960"/>
            </a:xfrm>
            <a:custGeom>
              <a:rect b="b" l="l" r="r" t="t"/>
              <a:pathLst>
                <a:path extrusionOk="0" h="762" w="2032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3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1"/>
            <p:cNvSpPr/>
            <p:nvPr/>
          </p:nvSpPr>
          <p:spPr>
            <a:xfrm>
              <a:off x="5848314" y="3573047"/>
              <a:ext cx="112814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1"/>
            <p:cNvSpPr/>
            <p:nvPr/>
          </p:nvSpPr>
          <p:spPr>
            <a:xfrm>
              <a:off x="5845010" y="3569743"/>
              <a:ext cx="119954" cy="44960"/>
            </a:xfrm>
            <a:custGeom>
              <a:rect b="b" l="l" r="r" t="t"/>
              <a:pathLst>
                <a:path extrusionOk="0" h="762" w="2033">
                  <a:moveTo>
                    <a:pt x="1587" y="122"/>
                  </a:moveTo>
                  <a:cubicBezTo>
                    <a:pt x="1763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1" y="122"/>
                    <a:pt x="437" y="122"/>
                  </a:cubicBezTo>
                  <a:close/>
                  <a:moveTo>
                    <a:pt x="437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6" y="762"/>
                  </a:cubicBezTo>
                  <a:lnTo>
                    <a:pt x="1967" y="762"/>
                  </a:lnTo>
                  <a:cubicBezTo>
                    <a:pt x="2005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1"/>
            <p:cNvSpPr/>
            <p:nvPr/>
          </p:nvSpPr>
          <p:spPr>
            <a:xfrm>
              <a:off x="5990099" y="3573047"/>
              <a:ext cx="112814" cy="38352"/>
            </a:xfrm>
            <a:custGeom>
              <a:rect b="b" l="l" r="r" t="t"/>
              <a:pathLst>
                <a:path extrusionOk="0" h="650" w="1912">
                  <a:moveTo>
                    <a:pt x="380" y="1"/>
                  </a:moveTo>
                  <a:cubicBezTo>
                    <a:pt x="16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1"/>
            <p:cNvSpPr/>
            <p:nvPr/>
          </p:nvSpPr>
          <p:spPr>
            <a:xfrm>
              <a:off x="5986794" y="3569743"/>
              <a:ext cx="119364" cy="44960"/>
            </a:xfrm>
            <a:custGeom>
              <a:rect b="b" l="l" r="r" t="t"/>
              <a:pathLst>
                <a:path extrusionOk="0" h="762" w="2023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19" y="762"/>
                    <a:pt x="56" y="762"/>
                  </a:cubicBezTo>
                  <a:lnTo>
                    <a:pt x="1967" y="762"/>
                  </a:lnTo>
                  <a:cubicBezTo>
                    <a:pt x="1995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1"/>
            <p:cNvSpPr/>
            <p:nvPr/>
          </p:nvSpPr>
          <p:spPr>
            <a:xfrm>
              <a:off x="6129641" y="3573047"/>
              <a:ext cx="112814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1"/>
            <p:cNvSpPr/>
            <p:nvPr/>
          </p:nvSpPr>
          <p:spPr>
            <a:xfrm>
              <a:off x="6126337" y="3569743"/>
              <a:ext cx="119423" cy="44960"/>
            </a:xfrm>
            <a:custGeom>
              <a:rect b="b" l="l" r="r" t="t"/>
              <a:pathLst>
                <a:path extrusionOk="0" h="762" w="2024">
                  <a:moveTo>
                    <a:pt x="1587" y="122"/>
                  </a:moveTo>
                  <a:cubicBezTo>
                    <a:pt x="1764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1" y="122"/>
                    <a:pt x="437" y="122"/>
                  </a:cubicBezTo>
                  <a:close/>
                  <a:moveTo>
                    <a:pt x="437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7" y="762"/>
                  </a:cubicBezTo>
                  <a:lnTo>
                    <a:pt x="1968" y="762"/>
                  </a:lnTo>
                  <a:cubicBezTo>
                    <a:pt x="2005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9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1"/>
            <p:cNvSpPr/>
            <p:nvPr/>
          </p:nvSpPr>
          <p:spPr>
            <a:xfrm>
              <a:off x="6273078" y="3573047"/>
              <a:ext cx="112814" cy="38352"/>
            </a:xfrm>
            <a:custGeom>
              <a:rect b="b" l="l" r="r" t="t"/>
              <a:pathLst>
                <a:path extrusionOk="0" h="650" w="1912">
                  <a:moveTo>
                    <a:pt x="380" y="1"/>
                  </a:moveTo>
                  <a:cubicBezTo>
                    <a:pt x="16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1"/>
            <p:cNvSpPr/>
            <p:nvPr/>
          </p:nvSpPr>
          <p:spPr>
            <a:xfrm>
              <a:off x="6269243" y="3569743"/>
              <a:ext cx="119895" cy="44960"/>
            </a:xfrm>
            <a:custGeom>
              <a:rect b="b" l="l" r="r" t="t"/>
              <a:pathLst>
                <a:path extrusionOk="0" h="762" w="2032">
                  <a:moveTo>
                    <a:pt x="1596" y="122"/>
                  </a:moveTo>
                  <a:cubicBezTo>
                    <a:pt x="1772" y="122"/>
                    <a:pt x="1920" y="261"/>
                    <a:pt x="1920" y="446"/>
                  </a:cubicBezTo>
                  <a:lnTo>
                    <a:pt x="1920" y="650"/>
                  </a:lnTo>
                  <a:lnTo>
                    <a:pt x="121" y="650"/>
                  </a:lnTo>
                  <a:lnTo>
                    <a:pt x="121" y="446"/>
                  </a:lnTo>
                  <a:cubicBezTo>
                    <a:pt x="121" y="261"/>
                    <a:pt x="269" y="122"/>
                    <a:pt x="445" y="122"/>
                  </a:cubicBezTo>
                  <a:close/>
                  <a:moveTo>
                    <a:pt x="445" y="1"/>
                  </a:moveTo>
                  <a:cubicBezTo>
                    <a:pt x="204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65" y="762"/>
                  </a:cubicBezTo>
                  <a:lnTo>
                    <a:pt x="1976" y="762"/>
                  </a:lnTo>
                  <a:cubicBezTo>
                    <a:pt x="2004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37" y="1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1"/>
            <p:cNvSpPr/>
            <p:nvPr/>
          </p:nvSpPr>
          <p:spPr>
            <a:xfrm>
              <a:off x="6412621" y="3573047"/>
              <a:ext cx="112814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1"/>
            <p:cNvSpPr/>
            <p:nvPr/>
          </p:nvSpPr>
          <p:spPr>
            <a:xfrm>
              <a:off x="6409376" y="3569743"/>
              <a:ext cx="119364" cy="44960"/>
            </a:xfrm>
            <a:custGeom>
              <a:rect b="b" l="l" r="r" t="t"/>
              <a:pathLst>
                <a:path extrusionOk="0" h="762" w="2023">
                  <a:moveTo>
                    <a:pt x="1586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1" y="650"/>
                  </a:lnTo>
                  <a:lnTo>
                    <a:pt x="111" y="446"/>
                  </a:lnTo>
                  <a:cubicBezTo>
                    <a:pt x="111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2" y="743"/>
                    <a:pt x="2022" y="706"/>
                  </a:cubicBezTo>
                  <a:lnTo>
                    <a:pt x="2022" y="446"/>
                  </a:lnTo>
                  <a:cubicBezTo>
                    <a:pt x="2022" y="196"/>
                    <a:pt x="1828" y="1"/>
                    <a:pt x="1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1"/>
            <p:cNvSpPr/>
            <p:nvPr/>
          </p:nvSpPr>
          <p:spPr>
            <a:xfrm>
              <a:off x="6559303" y="3573047"/>
              <a:ext cx="112814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1"/>
            <p:cNvSpPr/>
            <p:nvPr/>
          </p:nvSpPr>
          <p:spPr>
            <a:xfrm>
              <a:off x="6556058" y="3569743"/>
              <a:ext cx="119364" cy="44960"/>
            </a:xfrm>
            <a:custGeom>
              <a:rect b="b" l="l" r="r" t="t"/>
              <a:pathLst>
                <a:path extrusionOk="0" h="762" w="2023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1"/>
            <p:cNvSpPr/>
            <p:nvPr/>
          </p:nvSpPr>
          <p:spPr>
            <a:xfrm>
              <a:off x="5359531" y="3599304"/>
              <a:ext cx="112814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1"/>
            <p:cNvSpPr/>
            <p:nvPr/>
          </p:nvSpPr>
          <p:spPr>
            <a:xfrm>
              <a:off x="5356227" y="3596058"/>
              <a:ext cx="119364" cy="44901"/>
            </a:xfrm>
            <a:custGeom>
              <a:rect b="b" l="l" r="r" t="t"/>
              <a:pathLst>
                <a:path extrusionOk="0" h="761" w="2023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1"/>
            <p:cNvSpPr/>
            <p:nvPr/>
          </p:nvSpPr>
          <p:spPr>
            <a:xfrm>
              <a:off x="5499074" y="3599304"/>
              <a:ext cx="112814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1"/>
            <p:cNvSpPr/>
            <p:nvPr/>
          </p:nvSpPr>
          <p:spPr>
            <a:xfrm>
              <a:off x="5495828" y="3596058"/>
              <a:ext cx="119895" cy="44901"/>
            </a:xfrm>
            <a:custGeom>
              <a:rect b="b" l="l" r="r" t="t"/>
              <a:pathLst>
                <a:path extrusionOk="0" h="761" w="2032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1"/>
            <p:cNvSpPr/>
            <p:nvPr/>
          </p:nvSpPr>
          <p:spPr>
            <a:xfrm>
              <a:off x="5642510" y="3599304"/>
              <a:ext cx="112814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1"/>
            <p:cNvSpPr/>
            <p:nvPr/>
          </p:nvSpPr>
          <p:spPr>
            <a:xfrm>
              <a:off x="5639206" y="3596058"/>
              <a:ext cx="119423" cy="44901"/>
            </a:xfrm>
            <a:custGeom>
              <a:rect b="b" l="l" r="r" t="t"/>
              <a:pathLst>
                <a:path extrusionOk="0" h="761" w="2024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1"/>
            <p:cNvSpPr/>
            <p:nvPr/>
          </p:nvSpPr>
          <p:spPr>
            <a:xfrm>
              <a:off x="5782053" y="3599304"/>
              <a:ext cx="112814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1"/>
            <p:cNvSpPr/>
            <p:nvPr/>
          </p:nvSpPr>
          <p:spPr>
            <a:xfrm>
              <a:off x="5778808" y="3596058"/>
              <a:ext cx="119895" cy="44901"/>
            </a:xfrm>
            <a:custGeom>
              <a:rect b="b" l="l" r="r" t="t"/>
              <a:pathLst>
                <a:path extrusionOk="0" h="761" w="2032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23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1"/>
            <p:cNvSpPr/>
            <p:nvPr/>
          </p:nvSpPr>
          <p:spPr>
            <a:xfrm>
              <a:off x="5923307" y="3599304"/>
              <a:ext cx="113345" cy="38411"/>
            </a:xfrm>
            <a:custGeom>
              <a:rect b="b" l="l" r="r" t="t"/>
              <a:pathLst>
                <a:path extrusionOk="0" h="651" w="1921">
                  <a:moveTo>
                    <a:pt x="390" y="1"/>
                  </a:moveTo>
                  <a:cubicBezTo>
                    <a:pt x="17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21" y="650"/>
                  </a:lnTo>
                  <a:lnTo>
                    <a:pt x="1921" y="381"/>
                  </a:lnTo>
                  <a:cubicBezTo>
                    <a:pt x="192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1"/>
            <p:cNvSpPr/>
            <p:nvPr/>
          </p:nvSpPr>
          <p:spPr>
            <a:xfrm>
              <a:off x="5920003" y="3596058"/>
              <a:ext cx="119954" cy="44901"/>
            </a:xfrm>
            <a:custGeom>
              <a:rect b="b" l="l" r="r" t="t"/>
              <a:pathLst>
                <a:path extrusionOk="0" h="761" w="2033">
                  <a:moveTo>
                    <a:pt x="1587" y="112"/>
                  </a:moveTo>
                  <a:cubicBezTo>
                    <a:pt x="177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0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29" y="761"/>
                    <a:pt x="56" y="761"/>
                  </a:cubicBezTo>
                  <a:lnTo>
                    <a:pt x="197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7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1"/>
            <p:cNvSpPr/>
            <p:nvPr/>
          </p:nvSpPr>
          <p:spPr>
            <a:xfrm>
              <a:off x="6063440" y="3599304"/>
              <a:ext cx="112814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1"/>
            <p:cNvSpPr/>
            <p:nvPr/>
          </p:nvSpPr>
          <p:spPr>
            <a:xfrm>
              <a:off x="6060136" y="3596058"/>
              <a:ext cx="119364" cy="44901"/>
            </a:xfrm>
            <a:custGeom>
              <a:rect b="b" l="l" r="r" t="t"/>
              <a:pathLst>
                <a:path extrusionOk="0" h="761" w="2023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1"/>
            <p:cNvSpPr/>
            <p:nvPr/>
          </p:nvSpPr>
          <p:spPr>
            <a:xfrm>
              <a:off x="6206818" y="3599304"/>
              <a:ext cx="112814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8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35" y="1"/>
                    <a:pt x="1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1"/>
            <p:cNvSpPr/>
            <p:nvPr/>
          </p:nvSpPr>
          <p:spPr>
            <a:xfrm>
              <a:off x="6202982" y="3596058"/>
              <a:ext cx="119954" cy="44901"/>
            </a:xfrm>
            <a:custGeom>
              <a:rect b="b" l="l" r="r" t="t"/>
              <a:pathLst>
                <a:path extrusionOk="0" h="761" w="2033">
                  <a:moveTo>
                    <a:pt x="1587" y="112"/>
                  </a:moveTo>
                  <a:cubicBezTo>
                    <a:pt x="177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0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29" y="761"/>
                    <a:pt x="66" y="761"/>
                  </a:cubicBezTo>
                  <a:lnTo>
                    <a:pt x="197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8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1"/>
            <p:cNvSpPr/>
            <p:nvPr/>
          </p:nvSpPr>
          <p:spPr>
            <a:xfrm>
              <a:off x="6346419" y="3599304"/>
              <a:ext cx="112814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1"/>
            <p:cNvSpPr/>
            <p:nvPr/>
          </p:nvSpPr>
          <p:spPr>
            <a:xfrm>
              <a:off x="6342584" y="3596058"/>
              <a:ext cx="119895" cy="44901"/>
            </a:xfrm>
            <a:custGeom>
              <a:rect b="b" l="l" r="r" t="t"/>
              <a:pathLst>
                <a:path extrusionOk="0" h="761" w="2032">
                  <a:moveTo>
                    <a:pt x="1596" y="112"/>
                  </a:moveTo>
                  <a:cubicBezTo>
                    <a:pt x="1772" y="112"/>
                    <a:pt x="1921" y="260"/>
                    <a:pt x="1921" y="436"/>
                  </a:cubicBezTo>
                  <a:lnTo>
                    <a:pt x="1921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9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4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65" y="761"/>
                  </a:cubicBezTo>
                  <a:lnTo>
                    <a:pt x="1976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7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1"/>
            <p:cNvSpPr/>
            <p:nvPr/>
          </p:nvSpPr>
          <p:spPr>
            <a:xfrm>
              <a:off x="6493101" y="3599304"/>
              <a:ext cx="112814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1"/>
            <p:cNvSpPr/>
            <p:nvPr/>
          </p:nvSpPr>
          <p:spPr>
            <a:xfrm>
              <a:off x="6489797" y="3596058"/>
              <a:ext cx="119423" cy="44901"/>
            </a:xfrm>
            <a:custGeom>
              <a:rect b="b" l="l" r="r" t="t"/>
              <a:pathLst>
                <a:path extrusionOk="0" h="761" w="2024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1"/>
            <p:cNvSpPr/>
            <p:nvPr/>
          </p:nvSpPr>
          <p:spPr>
            <a:xfrm>
              <a:off x="6632644" y="3599304"/>
              <a:ext cx="112814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1"/>
            <p:cNvSpPr/>
            <p:nvPr/>
          </p:nvSpPr>
          <p:spPr>
            <a:xfrm>
              <a:off x="6629399" y="3596058"/>
              <a:ext cx="119895" cy="44901"/>
            </a:xfrm>
            <a:custGeom>
              <a:rect b="b" l="l" r="r" t="t"/>
              <a:pathLst>
                <a:path extrusionOk="0" h="761" w="2032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1"/>
            <p:cNvSpPr/>
            <p:nvPr/>
          </p:nvSpPr>
          <p:spPr>
            <a:xfrm>
              <a:off x="5370447" y="2293916"/>
              <a:ext cx="907057" cy="792060"/>
            </a:xfrm>
            <a:custGeom>
              <a:rect b="b" l="l" r="r" t="t"/>
              <a:pathLst>
                <a:path extrusionOk="0" h="13424" w="15373">
                  <a:moveTo>
                    <a:pt x="465" y="0"/>
                  </a:moveTo>
                  <a:cubicBezTo>
                    <a:pt x="214" y="0"/>
                    <a:pt x="1" y="213"/>
                    <a:pt x="1" y="464"/>
                  </a:cubicBezTo>
                  <a:lnTo>
                    <a:pt x="1" y="12960"/>
                  </a:lnTo>
                  <a:cubicBezTo>
                    <a:pt x="1" y="13210"/>
                    <a:pt x="214" y="13423"/>
                    <a:pt x="465" y="13423"/>
                  </a:cubicBezTo>
                  <a:lnTo>
                    <a:pt x="14909" y="13423"/>
                  </a:lnTo>
                  <a:cubicBezTo>
                    <a:pt x="15168" y="13423"/>
                    <a:pt x="15372" y="13210"/>
                    <a:pt x="15372" y="12960"/>
                  </a:cubicBezTo>
                  <a:lnTo>
                    <a:pt x="15372" y="464"/>
                  </a:lnTo>
                  <a:cubicBezTo>
                    <a:pt x="15372" y="204"/>
                    <a:pt x="15168" y="0"/>
                    <a:pt x="149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1"/>
            <p:cNvSpPr/>
            <p:nvPr/>
          </p:nvSpPr>
          <p:spPr>
            <a:xfrm>
              <a:off x="5367201" y="2290611"/>
              <a:ext cx="913606" cy="798668"/>
            </a:xfrm>
            <a:custGeom>
              <a:rect b="b" l="l" r="r" t="t"/>
              <a:pathLst>
                <a:path extrusionOk="0" h="13536" w="15484">
                  <a:moveTo>
                    <a:pt x="14964" y="112"/>
                  </a:moveTo>
                  <a:cubicBezTo>
                    <a:pt x="15186" y="112"/>
                    <a:pt x="15372" y="297"/>
                    <a:pt x="15372" y="520"/>
                  </a:cubicBezTo>
                  <a:lnTo>
                    <a:pt x="15372" y="13016"/>
                  </a:lnTo>
                  <a:cubicBezTo>
                    <a:pt x="15372" y="13238"/>
                    <a:pt x="15186" y="13414"/>
                    <a:pt x="14964" y="13414"/>
                  </a:cubicBezTo>
                  <a:lnTo>
                    <a:pt x="520" y="13414"/>
                  </a:lnTo>
                  <a:cubicBezTo>
                    <a:pt x="297" y="13414"/>
                    <a:pt x="112" y="13238"/>
                    <a:pt x="112" y="13016"/>
                  </a:cubicBezTo>
                  <a:lnTo>
                    <a:pt x="112" y="520"/>
                  </a:lnTo>
                  <a:cubicBezTo>
                    <a:pt x="112" y="297"/>
                    <a:pt x="297" y="112"/>
                    <a:pt x="520" y="112"/>
                  </a:cubicBezTo>
                  <a:close/>
                  <a:moveTo>
                    <a:pt x="520" y="0"/>
                  </a:moveTo>
                  <a:cubicBezTo>
                    <a:pt x="232" y="0"/>
                    <a:pt x="0" y="232"/>
                    <a:pt x="0" y="520"/>
                  </a:cubicBezTo>
                  <a:lnTo>
                    <a:pt x="0" y="13016"/>
                  </a:lnTo>
                  <a:cubicBezTo>
                    <a:pt x="0" y="13303"/>
                    <a:pt x="232" y="13535"/>
                    <a:pt x="520" y="13535"/>
                  </a:cubicBezTo>
                  <a:lnTo>
                    <a:pt x="14964" y="13535"/>
                  </a:lnTo>
                  <a:cubicBezTo>
                    <a:pt x="15251" y="13535"/>
                    <a:pt x="15483" y="13303"/>
                    <a:pt x="15483" y="13016"/>
                  </a:cubicBezTo>
                  <a:lnTo>
                    <a:pt x="15483" y="520"/>
                  </a:lnTo>
                  <a:cubicBezTo>
                    <a:pt x="15483" y="232"/>
                    <a:pt x="15251" y="0"/>
                    <a:pt x="14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1"/>
            <p:cNvSpPr/>
            <p:nvPr/>
          </p:nvSpPr>
          <p:spPr>
            <a:xfrm>
              <a:off x="5370447" y="2293916"/>
              <a:ext cx="907057" cy="72279"/>
            </a:xfrm>
            <a:custGeom>
              <a:rect b="b" l="l" r="r" t="t"/>
              <a:pathLst>
                <a:path extrusionOk="0" h="1225" w="15373">
                  <a:moveTo>
                    <a:pt x="465" y="0"/>
                  </a:moveTo>
                  <a:cubicBezTo>
                    <a:pt x="214" y="0"/>
                    <a:pt x="1" y="204"/>
                    <a:pt x="1" y="464"/>
                  </a:cubicBezTo>
                  <a:lnTo>
                    <a:pt x="1" y="1225"/>
                  </a:lnTo>
                  <a:lnTo>
                    <a:pt x="15372" y="1225"/>
                  </a:lnTo>
                  <a:lnTo>
                    <a:pt x="15372" y="464"/>
                  </a:lnTo>
                  <a:cubicBezTo>
                    <a:pt x="15372" y="204"/>
                    <a:pt x="15168" y="0"/>
                    <a:pt x="14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1"/>
            <p:cNvSpPr/>
            <p:nvPr/>
          </p:nvSpPr>
          <p:spPr>
            <a:xfrm>
              <a:off x="5367201" y="2290611"/>
              <a:ext cx="913606" cy="78887"/>
            </a:xfrm>
            <a:custGeom>
              <a:rect b="b" l="l" r="r" t="t"/>
              <a:pathLst>
                <a:path extrusionOk="0" h="1337" w="15484">
                  <a:moveTo>
                    <a:pt x="14964" y="112"/>
                  </a:moveTo>
                  <a:cubicBezTo>
                    <a:pt x="15186" y="112"/>
                    <a:pt x="15372" y="297"/>
                    <a:pt x="15372" y="520"/>
                  </a:cubicBezTo>
                  <a:lnTo>
                    <a:pt x="15372" y="1225"/>
                  </a:lnTo>
                  <a:lnTo>
                    <a:pt x="112" y="1225"/>
                  </a:lnTo>
                  <a:lnTo>
                    <a:pt x="112" y="520"/>
                  </a:lnTo>
                  <a:cubicBezTo>
                    <a:pt x="112" y="297"/>
                    <a:pt x="297" y="112"/>
                    <a:pt x="520" y="112"/>
                  </a:cubicBezTo>
                  <a:close/>
                  <a:moveTo>
                    <a:pt x="520" y="0"/>
                  </a:moveTo>
                  <a:cubicBezTo>
                    <a:pt x="232" y="0"/>
                    <a:pt x="0" y="232"/>
                    <a:pt x="0" y="520"/>
                  </a:cubicBezTo>
                  <a:lnTo>
                    <a:pt x="0" y="1336"/>
                  </a:lnTo>
                  <a:lnTo>
                    <a:pt x="15483" y="1336"/>
                  </a:lnTo>
                  <a:lnTo>
                    <a:pt x="15483" y="520"/>
                  </a:lnTo>
                  <a:cubicBezTo>
                    <a:pt x="15483" y="232"/>
                    <a:pt x="15251" y="0"/>
                    <a:pt x="14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1"/>
            <p:cNvSpPr/>
            <p:nvPr/>
          </p:nvSpPr>
          <p:spPr>
            <a:xfrm>
              <a:off x="5462433" y="2316868"/>
              <a:ext cx="31272" cy="31272"/>
            </a:xfrm>
            <a:custGeom>
              <a:rect b="b" l="l" r="r" t="t"/>
              <a:pathLst>
                <a:path extrusionOk="0" h="530" w="53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86" y="409"/>
                    <a:pt x="112" y="344"/>
                    <a:pt x="112" y="260"/>
                  </a:cubicBezTo>
                  <a:cubicBezTo>
                    <a:pt x="112" y="177"/>
                    <a:pt x="186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21" y="1"/>
                    <a:pt x="0" y="112"/>
                    <a:pt x="0" y="260"/>
                  </a:cubicBezTo>
                  <a:cubicBezTo>
                    <a:pt x="0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1"/>
            <p:cNvSpPr/>
            <p:nvPr/>
          </p:nvSpPr>
          <p:spPr>
            <a:xfrm>
              <a:off x="5510048" y="2316868"/>
              <a:ext cx="31272" cy="31272"/>
            </a:xfrm>
            <a:custGeom>
              <a:rect b="b" l="l" r="r" t="t"/>
              <a:pathLst>
                <a:path extrusionOk="0" h="530" w="53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77" y="409"/>
                    <a:pt x="112" y="344"/>
                    <a:pt x="112" y="260"/>
                  </a:cubicBezTo>
                  <a:cubicBezTo>
                    <a:pt x="112" y="177"/>
                    <a:pt x="177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12" y="1"/>
                    <a:pt x="0" y="112"/>
                    <a:pt x="0" y="260"/>
                  </a:cubicBezTo>
                  <a:cubicBezTo>
                    <a:pt x="0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1"/>
            <p:cNvSpPr/>
            <p:nvPr/>
          </p:nvSpPr>
          <p:spPr>
            <a:xfrm>
              <a:off x="5415348" y="2316868"/>
              <a:ext cx="31272" cy="31272"/>
            </a:xfrm>
            <a:custGeom>
              <a:rect b="b" l="l" r="r" t="t"/>
              <a:pathLst>
                <a:path extrusionOk="0" h="530" w="53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77" y="409"/>
                    <a:pt x="112" y="344"/>
                    <a:pt x="112" y="260"/>
                  </a:cubicBezTo>
                  <a:cubicBezTo>
                    <a:pt x="112" y="177"/>
                    <a:pt x="177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21" y="1"/>
                    <a:pt x="1" y="112"/>
                    <a:pt x="1" y="260"/>
                  </a:cubicBezTo>
                  <a:cubicBezTo>
                    <a:pt x="1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1"/>
            <p:cNvSpPr/>
            <p:nvPr/>
          </p:nvSpPr>
          <p:spPr>
            <a:xfrm>
              <a:off x="5458597" y="2489275"/>
              <a:ext cx="556165" cy="7198"/>
            </a:xfrm>
            <a:custGeom>
              <a:rect b="b" l="l" r="r" t="t"/>
              <a:pathLst>
                <a:path extrusionOk="0" h="122" w="9426">
                  <a:moveTo>
                    <a:pt x="65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9370" y="121"/>
                  </a:lnTo>
                  <a:cubicBezTo>
                    <a:pt x="9398" y="121"/>
                    <a:pt x="9426" y="94"/>
                    <a:pt x="9426" y="57"/>
                  </a:cubicBezTo>
                  <a:cubicBezTo>
                    <a:pt x="9426" y="29"/>
                    <a:pt x="9398" y="1"/>
                    <a:pt x="9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1"/>
            <p:cNvSpPr/>
            <p:nvPr/>
          </p:nvSpPr>
          <p:spPr>
            <a:xfrm>
              <a:off x="5458597" y="2588932"/>
              <a:ext cx="199844" cy="7139"/>
            </a:xfrm>
            <a:custGeom>
              <a:rect b="b" l="l" r="r" t="t"/>
              <a:pathLst>
                <a:path extrusionOk="0" h="121" w="3387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331" y="121"/>
                  </a:lnTo>
                  <a:cubicBezTo>
                    <a:pt x="3359" y="121"/>
                    <a:pt x="3386" y="93"/>
                    <a:pt x="3386" y="65"/>
                  </a:cubicBezTo>
                  <a:cubicBezTo>
                    <a:pt x="3386" y="28"/>
                    <a:pt x="3359" y="0"/>
                    <a:pt x="3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1"/>
            <p:cNvSpPr/>
            <p:nvPr/>
          </p:nvSpPr>
          <p:spPr>
            <a:xfrm>
              <a:off x="5731192" y="2588932"/>
              <a:ext cx="240851" cy="7139"/>
            </a:xfrm>
            <a:custGeom>
              <a:rect b="b" l="l" r="r" t="t"/>
              <a:pathLst>
                <a:path extrusionOk="0" h="121" w="4082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4026" y="121"/>
                  </a:lnTo>
                  <a:cubicBezTo>
                    <a:pt x="4054" y="121"/>
                    <a:pt x="4082" y="93"/>
                    <a:pt x="4082" y="65"/>
                  </a:cubicBezTo>
                  <a:cubicBezTo>
                    <a:pt x="4082" y="28"/>
                    <a:pt x="4054" y="0"/>
                    <a:pt x="4026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1"/>
            <p:cNvSpPr/>
            <p:nvPr/>
          </p:nvSpPr>
          <p:spPr>
            <a:xfrm>
              <a:off x="5458597" y="2892150"/>
              <a:ext cx="359094" cy="6608"/>
            </a:xfrm>
            <a:custGeom>
              <a:rect b="b" l="l" r="r" t="t"/>
              <a:pathLst>
                <a:path extrusionOk="0" h="112" w="6086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021" y="112"/>
                  </a:lnTo>
                  <a:cubicBezTo>
                    <a:pt x="6058" y="112"/>
                    <a:pt x="6086" y="84"/>
                    <a:pt x="6086" y="56"/>
                  </a:cubicBezTo>
                  <a:cubicBezTo>
                    <a:pt x="6086" y="19"/>
                    <a:pt x="6058" y="0"/>
                    <a:pt x="60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1"/>
            <p:cNvSpPr/>
            <p:nvPr/>
          </p:nvSpPr>
          <p:spPr>
            <a:xfrm>
              <a:off x="5458597" y="2694017"/>
              <a:ext cx="561121" cy="6608"/>
            </a:xfrm>
            <a:custGeom>
              <a:rect b="b" l="l" r="r" t="t"/>
              <a:pathLst>
                <a:path extrusionOk="0" h="112" w="9510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65" y="112"/>
                  </a:cubicBezTo>
                  <a:lnTo>
                    <a:pt x="9444" y="112"/>
                  </a:lnTo>
                  <a:cubicBezTo>
                    <a:pt x="9481" y="112"/>
                    <a:pt x="9509" y="93"/>
                    <a:pt x="9509" y="56"/>
                  </a:cubicBezTo>
                  <a:cubicBezTo>
                    <a:pt x="9509" y="28"/>
                    <a:pt x="9481" y="0"/>
                    <a:pt x="94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1"/>
            <p:cNvSpPr/>
            <p:nvPr/>
          </p:nvSpPr>
          <p:spPr>
            <a:xfrm>
              <a:off x="5458597" y="2793614"/>
              <a:ext cx="182320" cy="7198"/>
            </a:xfrm>
            <a:custGeom>
              <a:rect b="b" l="l" r="r" t="t"/>
              <a:pathLst>
                <a:path extrusionOk="0" h="122" w="309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3034" y="121"/>
                  </a:lnTo>
                  <a:cubicBezTo>
                    <a:pt x="3071" y="121"/>
                    <a:pt x="3090" y="93"/>
                    <a:pt x="3090" y="66"/>
                  </a:cubicBezTo>
                  <a:cubicBezTo>
                    <a:pt x="3090" y="29"/>
                    <a:pt x="3071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1"/>
            <p:cNvSpPr/>
            <p:nvPr/>
          </p:nvSpPr>
          <p:spPr>
            <a:xfrm>
              <a:off x="5688474" y="2793614"/>
              <a:ext cx="326288" cy="7198"/>
            </a:xfrm>
            <a:custGeom>
              <a:rect b="b" l="l" r="r" t="t"/>
              <a:pathLst>
                <a:path extrusionOk="0" h="122" w="5530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5474" y="121"/>
                  </a:lnTo>
                  <a:cubicBezTo>
                    <a:pt x="5502" y="121"/>
                    <a:pt x="5530" y="93"/>
                    <a:pt x="5530" y="66"/>
                  </a:cubicBezTo>
                  <a:cubicBezTo>
                    <a:pt x="5530" y="29"/>
                    <a:pt x="5502" y="1"/>
                    <a:pt x="5474" y="1"/>
                  </a:cubicBez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1"/>
            <p:cNvSpPr/>
            <p:nvPr/>
          </p:nvSpPr>
          <p:spPr>
            <a:xfrm>
              <a:off x="6337628" y="2408264"/>
              <a:ext cx="409483" cy="672224"/>
            </a:xfrm>
            <a:custGeom>
              <a:rect b="b" l="l" r="r" t="t"/>
              <a:pathLst>
                <a:path extrusionOk="0" h="11393" w="6940">
                  <a:moveTo>
                    <a:pt x="103" y="1"/>
                  </a:moveTo>
                  <a:cubicBezTo>
                    <a:pt x="47" y="1"/>
                    <a:pt x="1" y="47"/>
                    <a:pt x="1" y="103"/>
                  </a:cubicBezTo>
                  <a:lnTo>
                    <a:pt x="1" y="11291"/>
                  </a:lnTo>
                  <a:cubicBezTo>
                    <a:pt x="1" y="11346"/>
                    <a:pt x="47" y="11393"/>
                    <a:pt x="103" y="11393"/>
                  </a:cubicBezTo>
                  <a:lnTo>
                    <a:pt x="6847" y="11393"/>
                  </a:lnTo>
                  <a:cubicBezTo>
                    <a:pt x="6903" y="11393"/>
                    <a:pt x="6940" y="11346"/>
                    <a:pt x="6940" y="11291"/>
                  </a:cubicBezTo>
                  <a:lnTo>
                    <a:pt x="6940" y="103"/>
                  </a:lnTo>
                  <a:cubicBezTo>
                    <a:pt x="6940" y="47"/>
                    <a:pt x="6903" y="1"/>
                    <a:pt x="68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1"/>
            <p:cNvSpPr/>
            <p:nvPr/>
          </p:nvSpPr>
          <p:spPr>
            <a:xfrm>
              <a:off x="6334383" y="2405019"/>
              <a:ext cx="416563" cy="678773"/>
            </a:xfrm>
            <a:custGeom>
              <a:rect b="b" l="l" r="r" t="t"/>
              <a:pathLst>
                <a:path extrusionOk="0" h="11504" w="7060">
                  <a:moveTo>
                    <a:pt x="6902" y="121"/>
                  </a:moveTo>
                  <a:cubicBezTo>
                    <a:pt x="6921" y="121"/>
                    <a:pt x="6939" y="130"/>
                    <a:pt x="6939" y="158"/>
                  </a:cubicBezTo>
                  <a:lnTo>
                    <a:pt x="6939" y="11346"/>
                  </a:lnTo>
                  <a:cubicBezTo>
                    <a:pt x="6939" y="11373"/>
                    <a:pt x="6921" y="11392"/>
                    <a:pt x="6902" y="11392"/>
                  </a:cubicBezTo>
                  <a:lnTo>
                    <a:pt x="158" y="11392"/>
                  </a:lnTo>
                  <a:cubicBezTo>
                    <a:pt x="139" y="11392"/>
                    <a:pt x="121" y="11373"/>
                    <a:pt x="121" y="11346"/>
                  </a:cubicBezTo>
                  <a:lnTo>
                    <a:pt x="121" y="158"/>
                  </a:lnTo>
                  <a:cubicBezTo>
                    <a:pt x="121" y="130"/>
                    <a:pt x="139" y="121"/>
                    <a:pt x="158" y="121"/>
                  </a:cubicBezTo>
                  <a:close/>
                  <a:moveTo>
                    <a:pt x="158" y="0"/>
                  </a:moveTo>
                  <a:cubicBezTo>
                    <a:pt x="65" y="0"/>
                    <a:pt x="0" y="65"/>
                    <a:pt x="0" y="158"/>
                  </a:cubicBezTo>
                  <a:lnTo>
                    <a:pt x="0" y="11346"/>
                  </a:lnTo>
                  <a:cubicBezTo>
                    <a:pt x="0" y="11438"/>
                    <a:pt x="74" y="11503"/>
                    <a:pt x="158" y="11503"/>
                  </a:cubicBezTo>
                  <a:lnTo>
                    <a:pt x="6902" y="11503"/>
                  </a:lnTo>
                  <a:cubicBezTo>
                    <a:pt x="6985" y="11503"/>
                    <a:pt x="7060" y="11438"/>
                    <a:pt x="7060" y="11346"/>
                  </a:cubicBezTo>
                  <a:lnTo>
                    <a:pt x="7060" y="158"/>
                  </a:lnTo>
                  <a:cubicBezTo>
                    <a:pt x="7060" y="65"/>
                    <a:pt x="6985" y="0"/>
                    <a:pt x="6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1"/>
            <p:cNvSpPr/>
            <p:nvPr/>
          </p:nvSpPr>
          <p:spPr>
            <a:xfrm>
              <a:off x="6397280" y="2535829"/>
              <a:ext cx="135825" cy="7139"/>
            </a:xfrm>
            <a:custGeom>
              <a:rect b="b" l="l" r="r" t="t"/>
              <a:pathLst>
                <a:path extrusionOk="0" h="121" w="2302">
                  <a:moveTo>
                    <a:pt x="57" y="0"/>
                  </a:moveTo>
                  <a:cubicBezTo>
                    <a:pt x="20" y="0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65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1"/>
            <p:cNvSpPr/>
            <p:nvPr/>
          </p:nvSpPr>
          <p:spPr>
            <a:xfrm>
              <a:off x="6558772" y="2535829"/>
              <a:ext cx="53162" cy="7139"/>
            </a:xfrm>
            <a:custGeom>
              <a:rect b="b" l="l" r="r" t="t"/>
              <a:pathLst>
                <a:path extrusionOk="0" h="121" w="901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65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1"/>
            <p:cNvSpPr/>
            <p:nvPr/>
          </p:nvSpPr>
          <p:spPr>
            <a:xfrm>
              <a:off x="6641967" y="2535829"/>
              <a:ext cx="48796" cy="7139"/>
            </a:xfrm>
            <a:custGeom>
              <a:rect b="b" l="l" r="r" t="t"/>
              <a:pathLst>
                <a:path extrusionOk="0" h="121" w="827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65"/>
                  </a:cubicBezTo>
                  <a:cubicBezTo>
                    <a:pt x="826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1"/>
            <p:cNvSpPr/>
            <p:nvPr/>
          </p:nvSpPr>
          <p:spPr>
            <a:xfrm>
              <a:off x="6554937" y="2625042"/>
              <a:ext cx="135825" cy="6608"/>
            </a:xfrm>
            <a:custGeom>
              <a:rect b="b" l="l" r="r" t="t"/>
              <a:pathLst>
                <a:path extrusionOk="0" h="112" w="2302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2246" y="112"/>
                  </a:lnTo>
                  <a:cubicBezTo>
                    <a:pt x="2273" y="112"/>
                    <a:pt x="2301" y="93"/>
                    <a:pt x="2301" y="56"/>
                  </a:cubicBezTo>
                  <a:cubicBezTo>
                    <a:pt x="2301" y="28"/>
                    <a:pt x="2283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1"/>
            <p:cNvSpPr/>
            <p:nvPr/>
          </p:nvSpPr>
          <p:spPr>
            <a:xfrm>
              <a:off x="6476108" y="2625042"/>
              <a:ext cx="53162" cy="6608"/>
            </a:xfrm>
            <a:custGeom>
              <a:rect b="b" l="l" r="r" t="t"/>
              <a:pathLst>
                <a:path extrusionOk="0" h="112" w="901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56" y="112"/>
                  </a:cubicBezTo>
                  <a:lnTo>
                    <a:pt x="845" y="112"/>
                  </a:lnTo>
                  <a:cubicBezTo>
                    <a:pt x="873" y="112"/>
                    <a:pt x="901" y="93"/>
                    <a:pt x="901" y="56"/>
                  </a:cubicBezTo>
                  <a:cubicBezTo>
                    <a:pt x="901" y="28"/>
                    <a:pt x="873" y="0"/>
                    <a:pt x="8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1"/>
            <p:cNvSpPr/>
            <p:nvPr/>
          </p:nvSpPr>
          <p:spPr>
            <a:xfrm>
              <a:off x="6397280" y="2625042"/>
              <a:ext cx="48796" cy="6608"/>
            </a:xfrm>
            <a:custGeom>
              <a:rect b="b" l="l" r="r" t="t"/>
              <a:pathLst>
                <a:path extrusionOk="0" h="112" w="827">
                  <a:moveTo>
                    <a:pt x="57" y="0"/>
                  </a:moveTo>
                  <a:cubicBezTo>
                    <a:pt x="20" y="0"/>
                    <a:pt x="1" y="28"/>
                    <a:pt x="1" y="56"/>
                  </a:cubicBezTo>
                  <a:cubicBezTo>
                    <a:pt x="1" y="93"/>
                    <a:pt x="20" y="112"/>
                    <a:pt x="57" y="112"/>
                  </a:cubicBezTo>
                  <a:lnTo>
                    <a:pt x="771" y="112"/>
                  </a:lnTo>
                  <a:cubicBezTo>
                    <a:pt x="808" y="112"/>
                    <a:pt x="827" y="93"/>
                    <a:pt x="827" y="56"/>
                  </a:cubicBezTo>
                  <a:cubicBezTo>
                    <a:pt x="827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1"/>
            <p:cNvSpPr/>
            <p:nvPr/>
          </p:nvSpPr>
          <p:spPr>
            <a:xfrm>
              <a:off x="6397280" y="2580140"/>
              <a:ext cx="73459" cy="6667"/>
            </a:xfrm>
            <a:custGeom>
              <a:rect b="b" l="l" r="r" t="t"/>
              <a:pathLst>
                <a:path extrusionOk="0" h="113" w="1245">
                  <a:moveTo>
                    <a:pt x="57" y="1"/>
                  </a:moveTo>
                  <a:cubicBezTo>
                    <a:pt x="20" y="1"/>
                    <a:pt x="1" y="29"/>
                    <a:pt x="1" y="56"/>
                  </a:cubicBezTo>
                  <a:cubicBezTo>
                    <a:pt x="1" y="94"/>
                    <a:pt x="20" y="112"/>
                    <a:pt x="57" y="112"/>
                  </a:cubicBezTo>
                  <a:lnTo>
                    <a:pt x="1179" y="112"/>
                  </a:lnTo>
                  <a:cubicBezTo>
                    <a:pt x="1216" y="112"/>
                    <a:pt x="1244" y="94"/>
                    <a:pt x="1244" y="56"/>
                  </a:cubicBezTo>
                  <a:cubicBezTo>
                    <a:pt x="1244" y="29"/>
                    <a:pt x="1216" y="1"/>
                    <a:pt x="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1"/>
            <p:cNvSpPr/>
            <p:nvPr/>
          </p:nvSpPr>
          <p:spPr>
            <a:xfrm>
              <a:off x="6491980" y="2580140"/>
              <a:ext cx="119954" cy="6667"/>
            </a:xfrm>
            <a:custGeom>
              <a:rect b="b" l="l" r="r" t="t"/>
              <a:pathLst>
                <a:path extrusionOk="0" h="113" w="2033">
                  <a:moveTo>
                    <a:pt x="5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4"/>
                    <a:pt x="29" y="112"/>
                    <a:pt x="56" y="112"/>
                  </a:cubicBezTo>
                  <a:lnTo>
                    <a:pt x="1967" y="112"/>
                  </a:lnTo>
                  <a:cubicBezTo>
                    <a:pt x="2005" y="112"/>
                    <a:pt x="2032" y="94"/>
                    <a:pt x="2032" y="56"/>
                  </a:cubicBezTo>
                  <a:cubicBezTo>
                    <a:pt x="2032" y="29"/>
                    <a:pt x="2005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1"/>
            <p:cNvSpPr/>
            <p:nvPr/>
          </p:nvSpPr>
          <p:spPr>
            <a:xfrm>
              <a:off x="6641967" y="2580140"/>
              <a:ext cx="48796" cy="6667"/>
            </a:xfrm>
            <a:custGeom>
              <a:rect b="b" l="l" r="r" t="t"/>
              <a:pathLst>
                <a:path extrusionOk="0" h="113" w="827">
                  <a:moveTo>
                    <a:pt x="56" y="1"/>
                  </a:moveTo>
                  <a:cubicBezTo>
                    <a:pt x="19" y="1"/>
                    <a:pt x="1" y="29"/>
                    <a:pt x="1" y="56"/>
                  </a:cubicBezTo>
                  <a:cubicBezTo>
                    <a:pt x="1" y="94"/>
                    <a:pt x="19" y="112"/>
                    <a:pt x="56" y="112"/>
                  </a:cubicBezTo>
                  <a:lnTo>
                    <a:pt x="771" y="112"/>
                  </a:lnTo>
                  <a:cubicBezTo>
                    <a:pt x="798" y="112"/>
                    <a:pt x="826" y="94"/>
                    <a:pt x="826" y="56"/>
                  </a:cubicBezTo>
                  <a:cubicBezTo>
                    <a:pt x="826" y="2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1"/>
            <p:cNvSpPr/>
            <p:nvPr/>
          </p:nvSpPr>
          <p:spPr>
            <a:xfrm>
              <a:off x="6397280" y="2664456"/>
              <a:ext cx="135825" cy="7198"/>
            </a:xfrm>
            <a:custGeom>
              <a:rect b="b" l="l" r="r" t="t"/>
              <a:pathLst>
                <a:path extrusionOk="0" h="122" w="2302">
                  <a:moveTo>
                    <a:pt x="57" y="0"/>
                  </a:moveTo>
                  <a:cubicBezTo>
                    <a:pt x="20" y="0"/>
                    <a:pt x="1" y="28"/>
                    <a:pt x="1" y="56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56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1"/>
            <p:cNvSpPr/>
            <p:nvPr/>
          </p:nvSpPr>
          <p:spPr>
            <a:xfrm>
              <a:off x="6558772" y="2664456"/>
              <a:ext cx="53162" cy="7198"/>
            </a:xfrm>
            <a:custGeom>
              <a:rect b="b" l="l" r="r" t="t"/>
              <a:pathLst>
                <a:path extrusionOk="0" h="122" w="901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56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1"/>
            <p:cNvSpPr/>
            <p:nvPr/>
          </p:nvSpPr>
          <p:spPr>
            <a:xfrm>
              <a:off x="6397280" y="2806772"/>
              <a:ext cx="135825" cy="7139"/>
            </a:xfrm>
            <a:custGeom>
              <a:rect b="b" l="l" r="r" t="t"/>
              <a:pathLst>
                <a:path extrusionOk="0" h="121" w="2302">
                  <a:moveTo>
                    <a:pt x="57" y="0"/>
                  </a:moveTo>
                  <a:cubicBezTo>
                    <a:pt x="20" y="0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65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1"/>
            <p:cNvSpPr/>
            <p:nvPr/>
          </p:nvSpPr>
          <p:spPr>
            <a:xfrm>
              <a:off x="6558772" y="2806772"/>
              <a:ext cx="53162" cy="7139"/>
            </a:xfrm>
            <a:custGeom>
              <a:rect b="b" l="l" r="r" t="t"/>
              <a:pathLst>
                <a:path extrusionOk="0" h="121" w="901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65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1"/>
            <p:cNvSpPr/>
            <p:nvPr/>
          </p:nvSpPr>
          <p:spPr>
            <a:xfrm>
              <a:off x="6641967" y="2664456"/>
              <a:ext cx="48796" cy="7198"/>
            </a:xfrm>
            <a:custGeom>
              <a:rect b="b" l="l" r="r" t="t"/>
              <a:pathLst>
                <a:path extrusionOk="0" h="122" w="827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56"/>
                  </a:cubicBezTo>
                  <a:cubicBezTo>
                    <a:pt x="826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1"/>
            <p:cNvSpPr/>
            <p:nvPr/>
          </p:nvSpPr>
          <p:spPr>
            <a:xfrm>
              <a:off x="6554937" y="2753669"/>
              <a:ext cx="135825" cy="6608"/>
            </a:xfrm>
            <a:custGeom>
              <a:rect b="b" l="l" r="r" t="t"/>
              <a:pathLst>
                <a:path extrusionOk="0" h="112" w="2302">
                  <a:moveTo>
                    <a:pt x="56" y="1"/>
                  </a:moveTo>
                  <a:cubicBezTo>
                    <a:pt x="19" y="1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2246" y="112"/>
                  </a:lnTo>
                  <a:cubicBezTo>
                    <a:pt x="2273" y="112"/>
                    <a:pt x="2301" y="84"/>
                    <a:pt x="2301" y="56"/>
                  </a:cubicBezTo>
                  <a:cubicBezTo>
                    <a:pt x="2301" y="19"/>
                    <a:pt x="2283" y="1"/>
                    <a:pt x="2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1"/>
            <p:cNvSpPr/>
            <p:nvPr/>
          </p:nvSpPr>
          <p:spPr>
            <a:xfrm>
              <a:off x="6476108" y="2753669"/>
              <a:ext cx="53162" cy="6608"/>
            </a:xfrm>
            <a:custGeom>
              <a:rect b="b" l="l" r="r" t="t"/>
              <a:pathLst>
                <a:path extrusionOk="0" h="112" w="901">
                  <a:moveTo>
                    <a:pt x="56" y="1"/>
                  </a:moveTo>
                  <a:cubicBezTo>
                    <a:pt x="29" y="1"/>
                    <a:pt x="1" y="19"/>
                    <a:pt x="1" y="56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845" y="112"/>
                  </a:lnTo>
                  <a:cubicBezTo>
                    <a:pt x="873" y="112"/>
                    <a:pt x="901" y="84"/>
                    <a:pt x="901" y="56"/>
                  </a:cubicBezTo>
                  <a:cubicBezTo>
                    <a:pt x="901" y="19"/>
                    <a:pt x="873" y="1"/>
                    <a:pt x="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1"/>
            <p:cNvSpPr/>
            <p:nvPr/>
          </p:nvSpPr>
          <p:spPr>
            <a:xfrm>
              <a:off x="6397280" y="2753669"/>
              <a:ext cx="48796" cy="6608"/>
            </a:xfrm>
            <a:custGeom>
              <a:rect b="b" l="l" r="r" t="t"/>
              <a:pathLst>
                <a:path extrusionOk="0" h="112" w="827">
                  <a:moveTo>
                    <a:pt x="57" y="1"/>
                  </a:moveTo>
                  <a:cubicBezTo>
                    <a:pt x="20" y="1"/>
                    <a:pt x="1" y="19"/>
                    <a:pt x="1" y="56"/>
                  </a:cubicBezTo>
                  <a:cubicBezTo>
                    <a:pt x="1" y="84"/>
                    <a:pt x="20" y="112"/>
                    <a:pt x="57" y="112"/>
                  </a:cubicBezTo>
                  <a:lnTo>
                    <a:pt x="771" y="112"/>
                  </a:lnTo>
                  <a:cubicBezTo>
                    <a:pt x="808" y="112"/>
                    <a:pt x="827" y="84"/>
                    <a:pt x="827" y="56"/>
                  </a:cubicBezTo>
                  <a:cubicBezTo>
                    <a:pt x="827" y="1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1"/>
            <p:cNvSpPr/>
            <p:nvPr/>
          </p:nvSpPr>
          <p:spPr>
            <a:xfrm>
              <a:off x="6476108" y="2854919"/>
              <a:ext cx="53162" cy="7198"/>
            </a:xfrm>
            <a:custGeom>
              <a:rect b="b" l="l" r="r" t="t"/>
              <a:pathLst>
                <a:path extrusionOk="0" h="122" w="901"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845" y="121"/>
                  </a:lnTo>
                  <a:cubicBezTo>
                    <a:pt x="873" y="121"/>
                    <a:pt x="901" y="93"/>
                    <a:pt x="901" y="66"/>
                  </a:cubicBezTo>
                  <a:cubicBezTo>
                    <a:pt x="901" y="29"/>
                    <a:pt x="873" y="1"/>
                    <a:pt x="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1"/>
            <p:cNvSpPr/>
            <p:nvPr/>
          </p:nvSpPr>
          <p:spPr>
            <a:xfrm>
              <a:off x="6397280" y="2854919"/>
              <a:ext cx="48796" cy="7198"/>
            </a:xfrm>
            <a:custGeom>
              <a:rect b="b" l="l" r="r" t="t"/>
              <a:pathLst>
                <a:path extrusionOk="0" h="122" w="827">
                  <a:moveTo>
                    <a:pt x="57" y="1"/>
                  </a:moveTo>
                  <a:cubicBezTo>
                    <a:pt x="20" y="1"/>
                    <a:pt x="1" y="29"/>
                    <a:pt x="1" y="66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771" y="121"/>
                  </a:lnTo>
                  <a:cubicBezTo>
                    <a:pt x="808" y="121"/>
                    <a:pt x="827" y="93"/>
                    <a:pt x="827" y="66"/>
                  </a:cubicBezTo>
                  <a:cubicBezTo>
                    <a:pt x="827" y="2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1"/>
            <p:cNvSpPr/>
            <p:nvPr/>
          </p:nvSpPr>
          <p:spPr>
            <a:xfrm>
              <a:off x="6397280" y="2708236"/>
              <a:ext cx="73459" cy="7198"/>
            </a:xfrm>
            <a:custGeom>
              <a:rect b="b" l="l" r="r" t="t"/>
              <a:pathLst>
                <a:path extrusionOk="0" h="122" w="1245">
                  <a:moveTo>
                    <a:pt x="57" y="1"/>
                  </a:moveTo>
                  <a:cubicBezTo>
                    <a:pt x="20" y="1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1179" y="121"/>
                  </a:lnTo>
                  <a:cubicBezTo>
                    <a:pt x="1216" y="121"/>
                    <a:pt x="1244" y="93"/>
                    <a:pt x="1244" y="65"/>
                  </a:cubicBezTo>
                  <a:cubicBezTo>
                    <a:pt x="1244" y="28"/>
                    <a:pt x="1216" y="1"/>
                    <a:pt x="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1"/>
            <p:cNvSpPr/>
            <p:nvPr/>
          </p:nvSpPr>
          <p:spPr>
            <a:xfrm>
              <a:off x="6491980" y="2708236"/>
              <a:ext cx="119954" cy="7198"/>
            </a:xfrm>
            <a:custGeom>
              <a:rect b="b" l="l" r="r" t="t"/>
              <a:pathLst>
                <a:path extrusionOk="0" h="122" w="2033">
                  <a:moveTo>
                    <a:pt x="56" y="1"/>
                  </a:moveTo>
                  <a:cubicBezTo>
                    <a:pt x="29" y="1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1967" y="121"/>
                  </a:lnTo>
                  <a:cubicBezTo>
                    <a:pt x="2005" y="121"/>
                    <a:pt x="2032" y="93"/>
                    <a:pt x="2032" y="65"/>
                  </a:cubicBezTo>
                  <a:cubicBezTo>
                    <a:pt x="2032" y="28"/>
                    <a:pt x="2005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1"/>
            <p:cNvSpPr/>
            <p:nvPr/>
          </p:nvSpPr>
          <p:spPr>
            <a:xfrm>
              <a:off x="6641967" y="2708236"/>
              <a:ext cx="48796" cy="7198"/>
            </a:xfrm>
            <a:custGeom>
              <a:rect b="b" l="l" r="r" t="t"/>
              <a:pathLst>
                <a:path extrusionOk="0" h="122" w="827">
                  <a:moveTo>
                    <a:pt x="56" y="1"/>
                  </a:moveTo>
                  <a:cubicBezTo>
                    <a:pt x="19" y="1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65"/>
                  </a:cubicBezTo>
                  <a:cubicBezTo>
                    <a:pt x="826" y="28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1"/>
            <p:cNvSpPr/>
            <p:nvPr/>
          </p:nvSpPr>
          <p:spPr>
            <a:xfrm>
              <a:off x="6396218" y="2902534"/>
              <a:ext cx="119895" cy="6667"/>
            </a:xfrm>
            <a:custGeom>
              <a:rect b="b" l="l" r="r" t="t"/>
              <a:pathLst>
                <a:path extrusionOk="0" h="113" w="2032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1967" y="112"/>
                  </a:lnTo>
                  <a:cubicBezTo>
                    <a:pt x="2004" y="112"/>
                    <a:pt x="2032" y="94"/>
                    <a:pt x="2032" y="56"/>
                  </a:cubicBezTo>
                  <a:cubicBezTo>
                    <a:pt x="2032" y="29"/>
                    <a:pt x="2004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1"/>
            <p:cNvSpPr/>
            <p:nvPr/>
          </p:nvSpPr>
          <p:spPr>
            <a:xfrm>
              <a:off x="6396218" y="2946905"/>
              <a:ext cx="49327" cy="6608"/>
            </a:xfrm>
            <a:custGeom>
              <a:rect b="b" l="l" r="r" t="t"/>
              <a:pathLst>
                <a:path extrusionOk="0" h="112" w="836">
                  <a:moveTo>
                    <a:pt x="65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1"/>
                    <a:pt x="65" y="111"/>
                  </a:cubicBezTo>
                  <a:lnTo>
                    <a:pt x="780" y="111"/>
                  </a:lnTo>
                  <a:cubicBezTo>
                    <a:pt x="807" y="111"/>
                    <a:pt x="835" y="84"/>
                    <a:pt x="835" y="56"/>
                  </a:cubicBezTo>
                  <a:cubicBezTo>
                    <a:pt x="835" y="19"/>
                    <a:pt x="807" y="0"/>
                    <a:pt x="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1"/>
            <p:cNvSpPr/>
            <p:nvPr/>
          </p:nvSpPr>
          <p:spPr>
            <a:xfrm>
              <a:off x="5656730" y="2411037"/>
              <a:ext cx="707803" cy="605963"/>
            </a:xfrm>
            <a:custGeom>
              <a:rect b="b" l="l" r="r" t="t"/>
              <a:pathLst>
                <a:path extrusionOk="0" h="10270" w="11996">
                  <a:moveTo>
                    <a:pt x="566" y="0"/>
                  </a:moveTo>
                  <a:cubicBezTo>
                    <a:pt x="251" y="0"/>
                    <a:pt x="1" y="260"/>
                    <a:pt x="1" y="566"/>
                  </a:cubicBezTo>
                  <a:lnTo>
                    <a:pt x="1" y="9704"/>
                  </a:lnTo>
                  <a:cubicBezTo>
                    <a:pt x="1" y="10010"/>
                    <a:pt x="251" y="10270"/>
                    <a:pt x="566" y="10270"/>
                  </a:cubicBezTo>
                  <a:lnTo>
                    <a:pt x="11429" y="10270"/>
                  </a:lnTo>
                  <a:cubicBezTo>
                    <a:pt x="11745" y="10270"/>
                    <a:pt x="11995" y="10019"/>
                    <a:pt x="11995" y="9704"/>
                  </a:cubicBezTo>
                  <a:lnTo>
                    <a:pt x="11995" y="566"/>
                  </a:lnTo>
                  <a:cubicBezTo>
                    <a:pt x="11995" y="260"/>
                    <a:pt x="11745" y="0"/>
                    <a:pt x="1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1"/>
            <p:cNvSpPr/>
            <p:nvPr/>
          </p:nvSpPr>
          <p:spPr>
            <a:xfrm>
              <a:off x="5695023" y="2385312"/>
              <a:ext cx="707272" cy="605432"/>
            </a:xfrm>
            <a:custGeom>
              <a:rect b="b" l="l" r="r" t="t"/>
              <a:pathLst>
                <a:path extrusionOk="0" h="10261" w="11987">
                  <a:moveTo>
                    <a:pt x="567" y="0"/>
                  </a:moveTo>
                  <a:cubicBezTo>
                    <a:pt x="251" y="0"/>
                    <a:pt x="1" y="251"/>
                    <a:pt x="1" y="566"/>
                  </a:cubicBezTo>
                  <a:lnTo>
                    <a:pt x="1" y="9694"/>
                  </a:lnTo>
                  <a:cubicBezTo>
                    <a:pt x="1" y="10010"/>
                    <a:pt x="251" y="10260"/>
                    <a:pt x="567" y="10260"/>
                  </a:cubicBezTo>
                  <a:lnTo>
                    <a:pt x="11430" y="10260"/>
                  </a:lnTo>
                  <a:cubicBezTo>
                    <a:pt x="11736" y="10260"/>
                    <a:pt x="11986" y="10010"/>
                    <a:pt x="11986" y="9694"/>
                  </a:cubicBezTo>
                  <a:lnTo>
                    <a:pt x="11986" y="566"/>
                  </a:lnTo>
                  <a:cubicBezTo>
                    <a:pt x="11986" y="251"/>
                    <a:pt x="11736" y="0"/>
                    <a:pt x="114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1"/>
            <p:cNvSpPr/>
            <p:nvPr/>
          </p:nvSpPr>
          <p:spPr>
            <a:xfrm>
              <a:off x="5691778" y="2382007"/>
              <a:ext cx="714352" cy="611982"/>
            </a:xfrm>
            <a:custGeom>
              <a:rect b="b" l="l" r="r" t="t"/>
              <a:pathLst>
                <a:path extrusionOk="0" h="10372" w="12107">
                  <a:moveTo>
                    <a:pt x="11485" y="112"/>
                  </a:moveTo>
                  <a:cubicBezTo>
                    <a:pt x="11763" y="112"/>
                    <a:pt x="11986" y="344"/>
                    <a:pt x="11986" y="622"/>
                  </a:cubicBezTo>
                  <a:lnTo>
                    <a:pt x="11986" y="9750"/>
                  </a:lnTo>
                  <a:cubicBezTo>
                    <a:pt x="11986" y="10029"/>
                    <a:pt x="11763" y="10261"/>
                    <a:pt x="11485" y="10261"/>
                  </a:cubicBezTo>
                  <a:lnTo>
                    <a:pt x="622" y="10261"/>
                  </a:lnTo>
                  <a:cubicBezTo>
                    <a:pt x="344" y="10261"/>
                    <a:pt x="112" y="10029"/>
                    <a:pt x="112" y="9750"/>
                  </a:cubicBezTo>
                  <a:lnTo>
                    <a:pt x="112" y="622"/>
                  </a:lnTo>
                  <a:cubicBezTo>
                    <a:pt x="112" y="344"/>
                    <a:pt x="344" y="112"/>
                    <a:pt x="622" y="112"/>
                  </a:cubicBezTo>
                  <a:close/>
                  <a:moveTo>
                    <a:pt x="622" y="1"/>
                  </a:moveTo>
                  <a:cubicBezTo>
                    <a:pt x="279" y="1"/>
                    <a:pt x="0" y="279"/>
                    <a:pt x="0" y="622"/>
                  </a:cubicBezTo>
                  <a:lnTo>
                    <a:pt x="0" y="9750"/>
                  </a:lnTo>
                  <a:cubicBezTo>
                    <a:pt x="0" y="10094"/>
                    <a:pt x="279" y="10372"/>
                    <a:pt x="622" y="10372"/>
                  </a:cubicBezTo>
                  <a:lnTo>
                    <a:pt x="11485" y="10372"/>
                  </a:lnTo>
                  <a:cubicBezTo>
                    <a:pt x="11828" y="10372"/>
                    <a:pt x="12106" y="10094"/>
                    <a:pt x="12106" y="9750"/>
                  </a:cubicBezTo>
                  <a:lnTo>
                    <a:pt x="12106" y="622"/>
                  </a:lnTo>
                  <a:cubicBezTo>
                    <a:pt x="12106" y="279"/>
                    <a:pt x="1182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1"/>
            <p:cNvSpPr/>
            <p:nvPr/>
          </p:nvSpPr>
          <p:spPr>
            <a:xfrm>
              <a:off x="5647408" y="1634318"/>
              <a:ext cx="784979" cy="105144"/>
            </a:xfrm>
            <a:custGeom>
              <a:rect b="b" l="l" r="r" t="t"/>
              <a:pathLst>
                <a:path extrusionOk="0" h="1782" w="13304">
                  <a:moveTo>
                    <a:pt x="845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938"/>
                  </a:lnTo>
                  <a:cubicBezTo>
                    <a:pt x="1" y="1402"/>
                    <a:pt x="381" y="1782"/>
                    <a:pt x="845" y="1782"/>
                  </a:cubicBezTo>
                  <a:lnTo>
                    <a:pt x="12469" y="1782"/>
                  </a:lnTo>
                  <a:cubicBezTo>
                    <a:pt x="12933" y="1782"/>
                    <a:pt x="13304" y="1402"/>
                    <a:pt x="13304" y="938"/>
                  </a:cubicBezTo>
                  <a:lnTo>
                    <a:pt x="13304" y="836"/>
                  </a:lnTo>
                  <a:cubicBezTo>
                    <a:pt x="13304" y="372"/>
                    <a:pt x="12933" y="1"/>
                    <a:pt x="1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1"/>
            <p:cNvSpPr/>
            <p:nvPr/>
          </p:nvSpPr>
          <p:spPr>
            <a:xfrm>
              <a:off x="5644163" y="1630483"/>
              <a:ext cx="791529" cy="112283"/>
            </a:xfrm>
            <a:custGeom>
              <a:rect b="b" l="l" r="r" t="t"/>
              <a:pathLst>
                <a:path extrusionOk="0" h="1903" w="13415">
                  <a:moveTo>
                    <a:pt x="12524" y="121"/>
                  </a:moveTo>
                  <a:cubicBezTo>
                    <a:pt x="12950" y="121"/>
                    <a:pt x="13303" y="474"/>
                    <a:pt x="13303" y="901"/>
                  </a:cubicBezTo>
                  <a:lnTo>
                    <a:pt x="13303" y="1003"/>
                  </a:lnTo>
                  <a:cubicBezTo>
                    <a:pt x="13303" y="1429"/>
                    <a:pt x="12950" y="1782"/>
                    <a:pt x="12524" y="1782"/>
                  </a:cubicBezTo>
                  <a:lnTo>
                    <a:pt x="900" y="1782"/>
                  </a:lnTo>
                  <a:cubicBezTo>
                    <a:pt x="464" y="1782"/>
                    <a:pt x="112" y="1439"/>
                    <a:pt x="112" y="1003"/>
                  </a:cubicBezTo>
                  <a:lnTo>
                    <a:pt x="112" y="901"/>
                  </a:lnTo>
                  <a:cubicBezTo>
                    <a:pt x="112" y="474"/>
                    <a:pt x="464" y="121"/>
                    <a:pt x="900" y="121"/>
                  </a:cubicBezTo>
                  <a:close/>
                  <a:moveTo>
                    <a:pt x="900" y="1"/>
                  </a:moveTo>
                  <a:cubicBezTo>
                    <a:pt x="399" y="1"/>
                    <a:pt x="0" y="409"/>
                    <a:pt x="0" y="901"/>
                  </a:cubicBezTo>
                  <a:lnTo>
                    <a:pt x="0" y="1003"/>
                  </a:lnTo>
                  <a:cubicBezTo>
                    <a:pt x="0" y="1504"/>
                    <a:pt x="399" y="1903"/>
                    <a:pt x="900" y="1903"/>
                  </a:cubicBezTo>
                  <a:lnTo>
                    <a:pt x="12524" y="1903"/>
                  </a:lnTo>
                  <a:cubicBezTo>
                    <a:pt x="13015" y="1903"/>
                    <a:pt x="13414" y="1494"/>
                    <a:pt x="13414" y="1003"/>
                  </a:cubicBezTo>
                  <a:lnTo>
                    <a:pt x="13414" y="901"/>
                  </a:lnTo>
                  <a:cubicBezTo>
                    <a:pt x="13414" y="409"/>
                    <a:pt x="13015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1"/>
            <p:cNvSpPr/>
            <p:nvPr/>
          </p:nvSpPr>
          <p:spPr>
            <a:xfrm>
              <a:off x="5783174" y="1797993"/>
              <a:ext cx="513505" cy="61363"/>
            </a:xfrm>
            <a:custGeom>
              <a:rect b="b" l="l" r="r" t="t"/>
              <a:pathLst>
                <a:path extrusionOk="0" h="1040" w="8703">
                  <a:moveTo>
                    <a:pt x="520" y="0"/>
                  </a:moveTo>
                  <a:cubicBezTo>
                    <a:pt x="232" y="0"/>
                    <a:pt x="1" y="232"/>
                    <a:pt x="1" y="520"/>
                  </a:cubicBezTo>
                  <a:cubicBezTo>
                    <a:pt x="1" y="808"/>
                    <a:pt x="232" y="1039"/>
                    <a:pt x="520" y="1039"/>
                  </a:cubicBezTo>
                  <a:lnTo>
                    <a:pt x="8183" y="1039"/>
                  </a:lnTo>
                  <a:cubicBezTo>
                    <a:pt x="8470" y="1039"/>
                    <a:pt x="8702" y="808"/>
                    <a:pt x="8702" y="520"/>
                  </a:cubicBezTo>
                  <a:cubicBezTo>
                    <a:pt x="8702" y="232"/>
                    <a:pt x="8470" y="0"/>
                    <a:pt x="8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1"/>
            <p:cNvSpPr/>
            <p:nvPr/>
          </p:nvSpPr>
          <p:spPr>
            <a:xfrm>
              <a:off x="5779870" y="1794689"/>
              <a:ext cx="520055" cy="67972"/>
            </a:xfrm>
            <a:custGeom>
              <a:rect b="b" l="l" r="r" t="t"/>
              <a:pathLst>
                <a:path extrusionOk="0" h="1152" w="8814">
                  <a:moveTo>
                    <a:pt x="8239" y="112"/>
                  </a:moveTo>
                  <a:cubicBezTo>
                    <a:pt x="8489" y="112"/>
                    <a:pt x="8702" y="326"/>
                    <a:pt x="8702" y="576"/>
                  </a:cubicBezTo>
                  <a:cubicBezTo>
                    <a:pt x="8702" y="826"/>
                    <a:pt x="8498" y="1040"/>
                    <a:pt x="8239" y="1040"/>
                  </a:cubicBezTo>
                  <a:lnTo>
                    <a:pt x="576" y="1040"/>
                  </a:lnTo>
                  <a:cubicBezTo>
                    <a:pt x="326" y="1040"/>
                    <a:pt x="112" y="826"/>
                    <a:pt x="112" y="576"/>
                  </a:cubicBezTo>
                  <a:cubicBezTo>
                    <a:pt x="112" y="326"/>
                    <a:pt x="326" y="112"/>
                    <a:pt x="576" y="112"/>
                  </a:cubicBezTo>
                  <a:close/>
                  <a:moveTo>
                    <a:pt x="576" y="1"/>
                  </a:moveTo>
                  <a:cubicBezTo>
                    <a:pt x="261" y="1"/>
                    <a:pt x="1" y="261"/>
                    <a:pt x="1" y="576"/>
                  </a:cubicBezTo>
                  <a:cubicBezTo>
                    <a:pt x="1" y="891"/>
                    <a:pt x="261" y="1151"/>
                    <a:pt x="576" y="1151"/>
                  </a:cubicBezTo>
                  <a:lnTo>
                    <a:pt x="8239" y="1151"/>
                  </a:lnTo>
                  <a:cubicBezTo>
                    <a:pt x="8554" y="1151"/>
                    <a:pt x="8814" y="891"/>
                    <a:pt x="8814" y="576"/>
                  </a:cubicBezTo>
                  <a:cubicBezTo>
                    <a:pt x="8814" y="261"/>
                    <a:pt x="8554" y="1"/>
                    <a:pt x="8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1"/>
            <p:cNvSpPr/>
            <p:nvPr/>
          </p:nvSpPr>
          <p:spPr>
            <a:xfrm>
              <a:off x="5918351" y="1908565"/>
              <a:ext cx="243093" cy="75052"/>
            </a:xfrm>
            <a:custGeom>
              <a:rect b="b" l="l" r="r" t="t"/>
              <a:pathLst>
                <a:path extrusionOk="0" h="1272" w="4120">
                  <a:moveTo>
                    <a:pt x="641" y="0"/>
                  </a:moveTo>
                  <a:cubicBezTo>
                    <a:pt x="288" y="0"/>
                    <a:pt x="1" y="279"/>
                    <a:pt x="1" y="631"/>
                  </a:cubicBezTo>
                  <a:cubicBezTo>
                    <a:pt x="1" y="984"/>
                    <a:pt x="288" y="1271"/>
                    <a:pt x="641" y="1271"/>
                  </a:cubicBezTo>
                  <a:lnTo>
                    <a:pt x="3480" y="1271"/>
                  </a:lnTo>
                  <a:cubicBezTo>
                    <a:pt x="3832" y="1271"/>
                    <a:pt x="4120" y="984"/>
                    <a:pt x="4120" y="631"/>
                  </a:cubicBezTo>
                  <a:cubicBezTo>
                    <a:pt x="4120" y="279"/>
                    <a:pt x="3832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1"/>
            <p:cNvSpPr/>
            <p:nvPr/>
          </p:nvSpPr>
          <p:spPr>
            <a:xfrm>
              <a:off x="5915106" y="1904730"/>
              <a:ext cx="249643" cy="82133"/>
            </a:xfrm>
            <a:custGeom>
              <a:rect b="b" l="l" r="r" t="t"/>
              <a:pathLst>
                <a:path extrusionOk="0" h="1392" w="4231">
                  <a:moveTo>
                    <a:pt x="3535" y="121"/>
                  </a:moveTo>
                  <a:cubicBezTo>
                    <a:pt x="3850" y="121"/>
                    <a:pt x="4110" y="381"/>
                    <a:pt x="4110" y="696"/>
                  </a:cubicBezTo>
                  <a:cubicBezTo>
                    <a:pt x="4110" y="1021"/>
                    <a:pt x="3850" y="1281"/>
                    <a:pt x="3535" y="1281"/>
                  </a:cubicBezTo>
                  <a:lnTo>
                    <a:pt x="696" y="1281"/>
                  </a:lnTo>
                  <a:cubicBezTo>
                    <a:pt x="381" y="1281"/>
                    <a:pt x="121" y="1021"/>
                    <a:pt x="121" y="696"/>
                  </a:cubicBezTo>
                  <a:cubicBezTo>
                    <a:pt x="121" y="381"/>
                    <a:pt x="381" y="121"/>
                    <a:pt x="696" y="121"/>
                  </a:cubicBezTo>
                  <a:close/>
                  <a:moveTo>
                    <a:pt x="696" y="0"/>
                  </a:moveTo>
                  <a:cubicBezTo>
                    <a:pt x="316" y="0"/>
                    <a:pt x="0" y="316"/>
                    <a:pt x="0" y="696"/>
                  </a:cubicBezTo>
                  <a:cubicBezTo>
                    <a:pt x="0" y="1086"/>
                    <a:pt x="316" y="1392"/>
                    <a:pt x="696" y="1392"/>
                  </a:cubicBezTo>
                  <a:lnTo>
                    <a:pt x="3535" y="1392"/>
                  </a:lnTo>
                  <a:cubicBezTo>
                    <a:pt x="3915" y="1392"/>
                    <a:pt x="4230" y="1086"/>
                    <a:pt x="4230" y="696"/>
                  </a:cubicBezTo>
                  <a:cubicBezTo>
                    <a:pt x="4230" y="316"/>
                    <a:pt x="3915" y="0"/>
                    <a:pt x="3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1"/>
            <p:cNvSpPr/>
            <p:nvPr/>
          </p:nvSpPr>
          <p:spPr>
            <a:xfrm>
              <a:off x="5656199" y="1614611"/>
              <a:ext cx="784979" cy="105144"/>
            </a:xfrm>
            <a:custGeom>
              <a:rect b="b" l="l" r="r" t="t"/>
              <a:pathLst>
                <a:path extrusionOk="0" h="1782" w="13304">
                  <a:moveTo>
                    <a:pt x="844" y="1"/>
                  </a:moveTo>
                  <a:cubicBezTo>
                    <a:pt x="381" y="1"/>
                    <a:pt x="0" y="381"/>
                    <a:pt x="0" y="845"/>
                  </a:cubicBezTo>
                  <a:lnTo>
                    <a:pt x="0" y="947"/>
                  </a:lnTo>
                  <a:cubicBezTo>
                    <a:pt x="0" y="1411"/>
                    <a:pt x="381" y="1782"/>
                    <a:pt x="844" y="1782"/>
                  </a:cubicBezTo>
                  <a:lnTo>
                    <a:pt x="12468" y="1782"/>
                  </a:lnTo>
                  <a:cubicBezTo>
                    <a:pt x="12932" y="1782"/>
                    <a:pt x="13303" y="1411"/>
                    <a:pt x="13303" y="947"/>
                  </a:cubicBezTo>
                  <a:lnTo>
                    <a:pt x="13303" y="845"/>
                  </a:lnTo>
                  <a:cubicBezTo>
                    <a:pt x="13303" y="381"/>
                    <a:pt x="12932" y="1"/>
                    <a:pt x="12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1"/>
            <p:cNvSpPr/>
            <p:nvPr/>
          </p:nvSpPr>
          <p:spPr>
            <a:xfrm>
              <a:off x="5652895" y="1611366"/>
              <a:ext cx="792119" cy="112224"/>
            </a:xfrm>
            <a:custGeom>
              <a:rect b="b" l="l" r="r" t="t"/>
              <a:pathLst>
                <a:path extrusionOk="0" h="1902" w="13425">
                  <a:moveTo>
                    <a:pt x="12524" y="121"/>
                  </a:moveTo>
                  <a:cubicBezTo>
                    <a:pt x="12951" y="121"/>
                    <a:pt x="13303" y="464"/>
                    <a:pt x="13303" y="900"/>
                  </a:cubicBezTo>
                  <a:lnTo>
                    <a:pt x="13303" y="1002"/>
                  </a:lnTo>
                  <a:cubicBezTo>
                    <a:pt x="13303" y="1429"/>
                    <a:pt x="12951" y="1781"/>
                    <a:pt x="12524" y="1781"/>
                  </a:cubicBezTo>
                  <a:lnTo>
                    <a:pt x="900" y="1781"/>
                  </a:lnTo>
                  <a:cubicBezTo>
                    <a:pt x="474" y="1781"/>
                    <a:pt x="121" y="1429"/>
                    <a:pt x="121" y="1002"/>
                  </a:cubicBezTo>
                  <a:lnTo>
                    <a:pt x="121" y="900"/>
                  </a:lnTo>
                  <a:cubicBezTo>
                    <a:pt x="121" y="464"/>
                    <a:pt x="464" y="121"/>
                    <a:pt x="900" y="121"/>
                  </a:cubicBezTo>
                  <a:close/>
                  <a:moveTo>
                    <a:pt x="900" y="0"/>
                  </a:moveTo>
                  <a:cubicBezTo>
                    <a:pt x="409" y="0"/>
                    <a:pt x="1" y="408"/>
                    <a:pt x="1" y="900"/>
                  </a:cubicBezTo>
                  <a:lnTo>
                    <a:pt x="1" y="1002"/>
                  </a:lnTo>
                  <a:cubicBezTo>
                    <a:pt x="1" y="1494"/>
                    <a:pt x="409" y="1902"/>
                    <a:pt x="900" y="1902"/>
                  </a:cubicBezTo>
                  <a:lnTo>
                    <a:pt x="12524" y="1902"/>
                  </a:lnTo>
                  <a:cubicBezTo>
                    <a:pt x="13016" y="1902"/>
                    <a:pt x="13424" y="1494"/>
                    <a:pt x="13424" y="1002"/>
                  </a:cubicBezTo>
                  <a:lnTo>
                    <a:pt x="13424" y="900"/>
                  </a:lnTo>
                  <a:cubicBezTo>
                    <a:pt x="13424" y="408"/>
                    <a:pt x="13016" y="0"/>
                    <a:pt x="1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1"/>
            <p:cNvSpPr/>
            <p:nvPr/>
          </p:nvSpPr>
          <p:spPr>
            <a:xfrm>
              <a:off x="5742698" y="1644172"/>
              <a:ext cx="607615" cy="42246"/>
            </a:xfrm>
            <a:custGeom>
              <a:rect b="b" l="l" r="r" t="t"/>
              <a:pathLst>
                <a:path extrusionOk="0" h="716" w="10298">
                  <a:moveTo>
                    <a:pt x="9954" y="112"/>
                  </a:moveTo>
                  <a:cubicBezTo>
                    <a:pt x="10084" y="112"/>
                    <a:pt x="10186" y="214"/>
                    <a:pt x="10186" y="335"/>
                  </a:cubicBezTo>
                  <a:lnTo>
                    <a:pt x="10186" y="372"/>
                  </a:lnTo>
                  <a:cubicBezTo>
                    <a:pt x="10186" y="492"/>
                    <a:pt x="10084" y="594"/>
                    <a:pt x="9954" y="594"/>
                  </a:cubicBezTo>
                  <a:lnTo>
                    <a:pt x="343" y="594"/>
                  </a:lnTo>
                  <a:cubicBezTo>
                    <a:pt x="213" y="594"/>
                    <a:pt x="111" y="492"/>
                    <a:pt x="111" y="372"/>
                  </a:cubicBezTo>
                  <a:lnTo>
                    <a:pt x="111" y="335"/>
                  </a:lnTo>
                  <a:cubicBezTo>
                    <a:pt x="111" y="214"/>
                    <a:pt x="213" y="112"/>
                    <a:pt x="343" y="112"/>
                  </a:cubicBezTo>
                  <a:close/>
                  <a:moveTo>
                    <a:pt x="343" y="1"/>
                  </a:moveTo>
                  <a:cubicBezTo>
                    <a:pt x="148" y="1"/>
                    <a:pt x="0" y="149"/>
                    <a:pt x="0" y="335"/>
                  </a:cubicBezTo>
                  <a:lnTo>
                    <a:pt x="0" y="372"/>
                  </a:lnTo>
                  <a:cubicBezTo>
                    <a:pt x="0" y="557"/>
                    <a:pt x="158" y="715"/>
                    <a:pt x="343" y="715"/>
                  </a:cubicBezTo>
                  <a:lnTo>
                    <a:pt x="9954" y="715"/>
                  </a:lnTo>
                  <a:cubicBezTo>
                    <a:pt x="10149" y="715"/>
                    <a:pt x="10297" y="557"/>
                    <a:pt x="10297" y="372"/>
                  </a:cubicBezTo>
                  <a:lnTo>
                    <a:pt x="10297" y="335"/>
                  </a:lnTo>
                  <a:cubicBezTo>
                    <a:pt x="10297" y="149"/>
                    <a:pt x="10149" y="1"/>
                    <a:pt x="9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1"/>
            <p:cNvSpPr/>
            <p:nvPr/>
          </p:nvSpPr>
          <p:spPr>
            <a:xfrm>
              <a:off x="5792497" y="1778817"/>
              <a:ext cx="512909" cy="61363"/>
            </a:xfrm>
            <a:custGeom>
              <a:rect b="b" l="l" r="r" t="t"/>
              <a:pathLst>
                <a:path extrusionOk="0" h="1040" w="8693">
                  <a:moveTo>
                    <a:pt x="510" y="1"/>
                  </a:moveTo>
                  <a:cubicBezTo>
                    <a:pt x="232" y="1"/>
                    <a:pt x="0" y="233"/>
                    <a:pt x="0" y="520"/>
                  </a:cubicBezTo>
                  <a:cubicBezTo>
                    <a:pt x="0" y="808"/>
                    <a:pt x="232" y="1040"/>
                    <a:pt x="510" y="1040"/>
                  </a:cubicBezTo>
                  <a:lnTo>
                    <a:pt x="8173" y="1040"/>
                  </a:lnTo>
                  <a:cubicBezTo>
                    <a:pt x="8461" y="1040"/>
                    <a:pt x="8692" y="808"/>
                    <a:pt x="8692" y="520"/>
                  </a:cubicBezTo>
                  <a:cubicBezTo>
                    <a:pt x="8692" y="233"/>
                    <a:pt x="8461" y="1"/>
                    <a:pt x="8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1"/>
            <p:cNvSpPr/>
            <p:nvPr/>
          </p:nvSpPr>
          <p:spPr>
            <a:xfrm>
              <a:off x="5788662" y="1775572"/>
              <a:ext cx="520055" cy="67913"/>
            </a:xfrm>
            <a:custGeom>
              <a:rect b="b" l="l" r="r" t="t"/>
              <a:pathLst>
                <a:path extrusionOk="0" h="1151" w="8814">
                  <a:moveTo>
                    <a:pt x="8238" y="111"/>
                  </a:moveTo>
                  <a:cubicBezTo>
                    <a:pt x="8498" y="111"/>
                    <a:pt x="8702" y="316"/>
                    <a:pt x="8702" y="575"/>
                  </a:cubicBezTo>
                  <a:cubicBezTo>
                    <a:pt x="8702" y="826"/>
                    <a:pt x="8498" y="1030"/>
                    <a:pt x="8238" y="1030"/>
                  </a:cubicBezTo>
                  <a:lnTo>
                    <a:pt x="575" y="1030"/>
                  </a:lnTo>
                  <a:cubicBezTo>
                    <a:pt x="325" y="1030"/>
                    <a:pt x="121" y="826"/>
                    <a:pt x="121" y="575"/>
                  </a:cubicBezTo>
                  <a:cubicBezTo>
                    <a:pt x="121" y="316"/>
                    <a:pt x="325" y="111"/>
                    <a:pt x="575" y="11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51"/>
                    <a:pt x="0" y="575"/>
                  </a:cubicBezTo>
                  <a:cubicBezTo>
                    <a:pt x="0" y="891"/>
                    <a:pt x="260" y="1150"/>
                    <a:pt x="575" y="1150"/>
                  </a:cubicBezTo>
                  <a:lnTo>
                    <a:pt x="8238" y="1150"/>
                  </a:lnTo>
                  <a:cubicBezTo>
                    <a:pt x="8563" y="1150"/>
                    <a:pt x="8813" y="891"/>
                    <a:pt x="8813" y="575"/>
                  </a:cubicBezTo>
                  <a:cubicBezTo>
                    <a:pt x="8813" y="251"/>
                    <a:pt x="8563" y="0"/>
                    <a:pt x="8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1"/>
            <p:cNvSpPr/>
            <p:nvPr/>
          </p:nvSpPr>
          <p:spPr>
            <a:xfrm>
              <a:off x="5896460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1"/>
            <p:cNvSpPr/>
            <p:nvPr/>
          </p:nvSpPr>
          <p:spPr>
            <a:xfrm>
              <a:off x="5953399" y="1795810"/>
              <a:ext cx="27437" cy="27437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53" y="167"/>
                    <a:pt x="353" y="232"/>
                  </a:cubicBezTo>
                  <a:cubicBezTo>
                    <a:pt x="353" y="297"/>
                    <a:pt x="297" y="344"/>
                    <a:pt x="232" y="344"/>
                  </a:cubicBezTo>
                  <a:cubicBezTo>
                    <a:pt x="168" y="344"/>
                    <a:pt x="121" y="297"/>
                    <a:pt x="121" y="232"/>
                  </a:cubicBezTo>
                  <a:cubicBezTo>
                    <a:pt x="121" y="167"/>
                    <a:pt x="168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1"/>
            <p:cNvSpPr/>
            <p:nvPr/>
          </p:nvSpPr>
          <p:spPr>
            <a:xfrm>
              <a:off x="6006502" y="1795810"/>
              <a:ext cx="27437" cy="27437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2" y="344"/>
                  </a:cubicBezTo>
                  <a:cubicBezTo>
                    <a:pt x="167" y="344"/>
                    <a:pt x="112" y="297"/>
                    <a:pt x="112" y="232"/>
                  </a:cubicBezTo>
                  <a:cubicBezTo>
                    <a:pt x="112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1"/>
            <p:cNvSpPr/>
            <p:nvPr/>
          </p:nvSpPr>
          <p:spPr>
            <a:xfrm>
              <a:off x="6063440" y="1795810"/>
              <a:ext cx="27378" cy="27437"/>
            </a:xfrm>
            <a:custGeom>
              <a:rect b="b" l="l" r="r" t="t"/>
              <a:pathLst>
                <a:path extrusionOk="0" h="465" w="464">
                  <a:moveTo>
                    <a:pt x="232" y="112"/>
                  </a:moveTo>
                  <a:cubicBezTo>
                    <a:pt x="297" y="112"/>
                    <a:pt x="343" y="167"/>
                    <a:pt x="343" y="232"/>
                  </a:cubicBezTo>
                  <a:cubicBezTo>
                    <a:pt x="343" y="297"/>
                    <a:pt x="288" y="344"/>
                    <a:pt x="232" y="344"/>
                  </a:cubicBezTo>
                  <a:cubicBezTo>
                    <a:pt x="167" y="344"/>
                    <a:pt x="111" y="297"/>
                    <a:pt x="111" y="232"/>
                  </a:cubicBezTo>
                  <a:cubicBezTo>
                    <a:pt x="111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53" y="464"/>
                    <a:pt x="464" y="353"/>
                    <a:pt x="464" y="232"/>
                  </a:cubicBezTo>
                  <a:cubicBezTo>
                    <a:pt x="464" y="102"/>
                    <a:pt x="353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1"/>
            <p:cNvSpPr/>
            <p:nvPr/>
          </p:nvSpPr>
          <p:spPr>
            <a:xfrm>
              <a:off x="6118136" y="1795810"/>
              <a:ext cx="27437" cy="27437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1"/>
            <p:cNvSpPr/>
            <p:nvPr/>
          </p:nvSpPr>
          <p:spPr>
            <a:xfrm>
              <a:off x="6175074" y="1795810"/>
              <a:ext cx="27437" cy="27437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3" y="344"/>
                  </a:cubicBezTo>
                  <a:cubicBezTo>
                    <a:pt x="168" y="344"/>
                    <a:pt x="112" y="297"/>
                    <a:pt x="112" y="232"/>
                  </a:cubicBezTo>
                  <a:cubicBezTo>
                    <a:pt x="112" y="167"/>
                    <a:pt x="168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3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1"/>
            <p:cNvSpPr/>
            <p:nvPr/>
          </p:nvSpPr>
          <p:spPr>
            <a:xfrm>
              <a:off x="5860882" y="1237521"/>
              <a:ext cx="328471" cy="329002"/>
            </a:xfrm>
            <a:custGeom>
              <a:rect b="b" l="l" r="r" t="t"/>
              <a:pathLst>
                <a:path extrusionOk="0" h="5576" w="5567">
                  <a:moveTo>
                    <a:pt x="2784" y="0"/>
                  </a:moveTo>
                  <a:cubicBezTo>
                    <a:pt x="1244" y="0"/>
                    <a:pt x="1" y="1253"/>
                    <a:pt x="1" y="2792"/>
                  </a:cubicBezTo>
                  <a:cubicBezTo>
                    <a:pt x="1" y="4323"/>
                    <a:pt x="1244" y="5575"/>
                    <a:pt x="2784" y="5575"/>
                  </a:cubicBezTo>
                  <a:cubicBezTo>
                    <a:pt x="4324" y="5575"/>
                    <a:pt x="5567" y="4323"/>
                    <a:pt x="5567" y="2792"/>
                  </a:cubicBezTo>
                  <a:cubicBezTo>
                    <a:pt x="5567" y="1253"/>
                    <a:pt x="4324" y="0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1"/>
            <p:cNvSpPr/>
            <p:nvPr/>
          </p:nvSpPr>
          <p:spPr>
            <a:xfrm>
              <a:off x="5857046" y="1234217"/>
              <a:ext cx="335610" cy="335610"/>
            </a:xfrm>
            <a:custGeom>
              <a:rect b="b" l="l" r="r" t="t"/>
              <a:pathLst>
                <a:path extrusionOk="0" h="5688" w="5688">
                  <a:moveTo>
                    <a:pt x="2849" y="121"/>
                  </a:moveTo>
                  <a:cubicBezTo>
                    <a:pt x="4352" y="121"/>
                    <a:pt x="5576" y="1336"/>
                    <a:pt x="5576" y="2848"/>
                  </a:cubicBezTo>
                  <a:cubicBezTo>
                    <a:pt x="5576" y="4351"/>
                    <a:pt x="4352" y="5576"/>
                    <a:pt x="2849" y="5576"/>
                  </a:cubicBezTo>
                  <a:cubicBezTo>
                    <a:pt x="1346" y="5576"/>
                    <a:pt x="121" y="4351"/>
                    <a:pt x="121" y="2848"/>
                  </a:cubicBezTo>
                  <a:cubicBezTo>
                    <a:pt x="121" y="1336"/>
                    <a:pt x="1346" y="121"/>
                    <a:pt x="2849" y="121"/>
                  </a:cubicBezTo>
                  <a:close/>
                  <a:moveTo>
                    <a:pt x="2849" y="1"/>
                  </a:moveTo>
                  <a:cubicBezTo>
                    <a:pt x="1281" y="1"/>
                    <a:pt x="1" y="1271"/>
                    <a:pt x="1" y="2839"/>
                  </a:cubicBezTo>
                  <a:cubicBezTo>
                    <a:pt x="1" y="4416"/>
                    <a:pt x="1281" y="5687"/>
                    <a:pt x="2849" y="5687"/>
                  </a:cubicBezTo>
                  <a:cubicBezTo>
                    <a:pt x="4417" y="5687"/>
                    <a:pt x="5687" y="4416"/>
                    <a:pt x="5687" y="2839"/>
                  </a:cubicBezTo>
                  <a:cubicBezTo>
                    <a:pt x="5687" y="1271"/>
                    <a:pt x="4417" y="1"/>
                    <a:pt x="2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1"/>
            <p:cNvSpPr/>
            <p:nvPr/>
          </p:nvSpPr>
          <p:spPr>
            <a:xfrm>
              <a:off x="5884424" y="1216693"/>
              <a:ext cx="329002" cy="329002"/>
            </a:xfrm>
            <a:custGeom>
              <a:rect b="b" l="l" r="r" t="t"/>
              <a:pathLst>
                <a:path extrusionOk="0" h="5576" w="5576">
                  <a:moveTo>
                    <a:pt x="2784" y="1"/>
                  </a:moveTo>
                  <a:cubicBezTo>
                    <a:pt x="1253" y="1"/>
                    <a:pt x="1" y="1253"/>
                    <a:pt x="1" y="2784"/>
                  </a:cubicBezTo>
                  <a:cubicBezTo>
                    <a:pt x="1" y="4324"/>
                    <a:pt x="1253" y="5576"/>
                    <a:pt x="2784" y="5576"/>
                  </a:cubicBezTo>
                  <a:cubicBezTo>
                    <a:pt x="4324" y="5576"/>
                    <a:pt x="5576" y="4324"/>
                    <a:pt x="5576" y="2784"/>
                  </a:cubicBezTo>
                  <a:cubicBezTo>
                    <a:pt x="5576" y="1253"/>
                    <a:pt x="4324" y="1"/>
                    <a:pt x="2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1"/>
            <p:cNvSpPr/>
            <p:nvPr/>
          </p:nvSpPr>
          <p:spPr>
            <a:xfrm>
              <a:off x="5881179" y="1213448"/>
              <a:ext cx="335551" cy="335551"/>
            </a:xfrm>
            <a:custGeom>
              <a:rect b="b" l="l" r="r" t="t"/>
              <a:pathLst>
                <a:path extrusionOk="0" h="5687" w="5687">
                  <a:moveTo>
                    <a:pt x="2839" y="121"/>
                  </a:moveTo>
                  <a:cubicBezTo>
                    <a:pt x="4342" y="121"/>
                    <a:pt x="5566" y="1336"/>
                    <a:pt x="5566" y="2839"/>
                  </a:cubicBezTo>
                  <a:cubicBezTo>
                    <a:pt x="5566" y="4351"/>
                    <a:pt x="4351" y="5575"/>
                    <a:pt x="2839" y="5575"/>
                  </a:cubicBezTo>
                  <a:cubicBezTo>
                    <a:pt x="1336" y="5575"/>
                    <a:pt x="111" y="4351"/>
                    <a:pt x="111" y="2839"/>
                  </a:cubicBezTo>
                  <a:cubicBezTo>
                    <a:pt x="111" y="1336"/>
                    <a:pt x="1336" y="121"/>
                    <a:pt x="2839" y="121"/>
                  </a:cubicBezTo>
                  <a:close/>
                  <a:moveTo>
                    <a:pt x="2839" y="0"/>
                  </a:moveTo>
                  <a:cubicBezTo>
                    <a:pt x="1271" y="0"/>
                    <a:pt x="0" y="1271"/>
                    <a:pt x="0" y="2839"/>
                  </a:cubicBezTo>
                  <a:cubicBezTo>
                    <a:pt x="0" y="4416"/>
                    <a:pt x="1271" y="5687"/>
                    <a:pt x="2839" y="5687"/>
                  </a:cubicBezTo>
                  <a:cubicBezTo>
                    <a:pt x="4406" y="5687"/>
                    <a:pt x="5687" y="4416"/>
                    <a:pt x="5687" y="2839"/>
                  </a:cubicBezTo>
                  <a:cubicBezTo>
                    <a:pt x="5687" y="1271"/>
                    <a:pt x="4406" y="0"/>
                    <a:pt x="2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1"/>
            <p:cNvSpPr/>
            <p:nvPr/>
          </p:nvSpPr>
          <p:spPr>
            <a:xfrm>
              <a:off x="5975820" y="1391284"/>
              <a:ext cx="146210" cy="73105"/>
            </a:xfrm>
            <a:custGeom>
              <a:rect b="b" l="l" r="r" t="t"/>
              <a:pathLst>
                <a:path extrusionOk="0" h="1239" w="2478">
                  <a:moveTo>
                    <a:pt x="1235" y="1"/>
                  </a:moveTo>
                  <a:cubicBezTo>
                    <a:pt x="558" y="1"/>
                    <a:pt x="1" y="548"/>
                    <a:pt x="1" y="1235"/>
                  </a:cubicBezTo>
                  <a:cubicBezTo>
                    <a:pt x="1" y="1235"/>
                    <a:pt x="1102" y="1239"/>
                    <a:pt x="1836" y="1239"/>
                  </a:cubicBezTo>
                  <a:cubicBezTo>
                    <a:pt x="2203" y="1239"/>
                    <a:pt x="2478" y="1238"/>
                    <a:pt x="2478" y="1235"/>
                  </a:cubicBezTo>
                  <a:cubicBezTo>
                    <a:pt x="2478" y="548"/>
                    <a:pt x="1921" y="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1"/>
            <p:cNvSpPr/>
            <p:nvPr/>
          </p:nvSpPr>
          <p:spPr>
            <a:xfrm>
              <a:off x="5972575" y="1387508"/>
              <a:ext cx="152759" cy="80480"/>
            </a:xfrm>
            <a:custGeom>
              <a:rect b="b" l="l" r="r" t="t"/>
              <a:pathLst>
                <a:path extrusionOk="0" h="1364" w="2589">
                  <a:moveTo>
                    <a:pt x="1290" y="121"/>
                  </a:moveTo>
                  <a:cubicBezTo>
                    <a:pt x="1921" y="121"/>
                    <a:pt x="2440" y="622"/>
                    <a:pt x="2468" y="1243"/>
                  </a:cubicBezTo>
                  <a:lnTo>
                    <a:pt x="112" y="1243"/>
                  </a:lnTo>
                  <a:cubicBezTo>
                    <a:pt x="149" y="622"/>
                    <a:pt x="659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4"/>
                    <a:pt x="0" y="1299"/>
                  </a:cubicBezTo>
                  <a:cubicBezTo>
                    <a:pt x="0" y="1364"/>
                    <a:pt x="0" y="1364"/>
                    <a:pt x="492" y="1364"/>
                  </a:cubicBezTo>
                  <a:lnTo>
                    <a:pt x="2190" y="1364"/>
                  </a:lnTo>
                  <a:cubicBezTo>
                    <a:pt x="2588" y="1364"/>
                    <a:pt x="2588" y="1364"/>
                    <a:pt x="2588" y="1299"/>
                  </a:cubicBezTo>
                  <a:cubicBezTo>
                    <a:pt x="2588" y="584"/>
                    <a:pt x="2004" y="0"/>
                    <a:pt x="1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1"/>
            <p:cNvSpPr/>
            <p:nvPr/>
          </p:nvSpPr>
          <p:spPr>
            <a:xfrm>
              <a:off x="6007564" y="1298236"/>
              <a:ext cx="83254" cy="82723"/>
            </a:xfrm>
            <a:custGeom>
              <a:rect b="b" l="l" r="r" t="t"/>
              <a:pathLst>
                <a:path extrusionOk="0" h="1402" w="1411">
                  <a:moveTo>
                    <a:pt x="706" y="1"/>
                  </a:moveTo>
                  <a:cubicBezTo>
                    <a:pt x="316" y="1"/>
                    <a:pt x="1" y="316"/>
                    <a:pt x="1" y="697"/>
                  </a:cubicBezTo>
                  <a:cubicBezTo>
                    <a:pt x="1" y="1086"/>
                    <a:pt x="316" y="1402"/>
                    <a:pt x="706" y="1402"/>
                  </a:cubicBezTo>
                  <a:cubicBezTo>
                    <a:pt x="1096" y="1402"/>
                    <a:pt x="1411" y="1086"/>
                    <a:pt x="1411" y="697"/>
                  </a:cubicBezTo>
                  <a:cubicBezTo>
                    <a:pt x="1411" y="316"/>
                    <a:pt x="1096" y="1"/>
                    <a:pt x="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1"/>
            <p:cNvSpPr/>
            <p:nvPr/>
          </p:nvSpPr>
          <p:spPr>
            <a:xfrm>
              <a:off x="6004318" y="1294401"/>
              <a:ext cx="89803" cy="89862"/>
            </a:xfrm>
            <a:custGeom>
              <a:rect b="b" l="l" r="r" t="t"/>
              <a:pathLst>
                <a:path extrusionOk="0" h="1523" w="1522">
                  <a:moveTo>
                    <a:pt x="761" y="122"/>
                  </a:moveTo>
                  <a:cubicBezTo>
                    <a:pt x="1123" y="122"/>
                    <a:pt x="1410" y="409"/>
                    <a:pt x="1410" y="762"/>
                  </a:cubicBezTo>
                  <a:cubicBezTo>
                    <a:pt x="1410" y="1123"/>
                    <a:pt x="1123" y="1411"/>
                    <a:pt x="761" y="1411"/>
                  </a:cubicBezTo>
                  <a:cubicBezTo>
                    <a:pt x="408" y="1411"/>
                    <a:pt x="121" y="1123"/>
                    <a:pt x="121" y="762"/>
                  </a:cubicBezTo>
                  <a:cubicBezTo>
                    <a:pt x="121" y="409"/>
                    <a:pt x="408" y="122"/>
                    <a:pt x="761" y="122"/>
                  </a:cubicBezTo>
                  <a:close/>
                  <a:moveTo>
                    <a:pt x="761" y="1"/>
                  </a:moveTo>
                  <a:cubicBezTo>
                    <a:pt x="344" y="1"/>
                    <a:pt x="0" y="344"/>
                    <a:pt x="0" y="762"/>
                  </a:cubicBezTo>
                  <a:cubicBezTo>
                    <a:pt x="0" y="1188"/>
                    <a:pt x="344" y="1522"/>
                    <a:pt x="761" y="1522"/>
                  </a:cubicBezTo>
                  <a:cubicBezTo>
                    <a:pt x="1178" y="1522"/>
                    <a:pt x="1522" y="1188"/>
                    <a:pt x="1522" y="762"/>
                  </a:cubicBezTo>
                  <a:cubicBezTo>
                    <a:pt x="1522" y="344"/>
                    <a:pt x="117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1"/>
            <p:cNvSpPr/>
            <p:nvPr/>
          </p:nvSpPr>
          <p:spPr>
            <a:xfrm>
              <a:off x="5927673" y="1888858"/>
              <a:ext cx="242562" cy="75583"/>
            </a:xfrm>
            <a:custGeom>
              <a:rect b="b" l="l" r="r" t="t"/>
              <a:pathLst>
                <a:path extrusionOk="0" h="1281" w="4111">
                  <a:moveTo>
                    <a:pt x="641" y="0"/>
                  </a:moveTo>
                  <a:cubicBezTo>
                    <a:pt x="288" y="0"/>
                    <a:pt x="1" y="288"/>
                    <a:pt x="1" y="640"/>
                  </a:cubicBezTo>
                  <a:cubicBezTo>
                    <a:pt x="1" y="993"/>
                    <a:pt x="288" y="1281"/>
                    <a:pt x="641" y="1281"/>
                  </a:cubicBezTo>
                  <a:lnTo>
                    <a:pt x="3470" y="1281"/>
                  </a:lnTo>
                  <a:cubicBezTo>
                    <a:pt x="3823" y="1281"/>
                    <a:pt x="4110" y="993"/>
                    <a:pt x="4110" y="640"/>
                  </a:cubicBezTo>
                  <a:cubicBezTo>
                    <a:pt x="4110" y="288"/>
                    <a:pt x="3823" y="0"/>
                    <a:pt x="3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1"/>
            <p:cNvSpPr/>
            <p:nvPr/>
          </p:nvSpPr>
          <p:spPr>
            <a:xfrm>
              <a:off x="5924369" y="1885554"/>
              <a:ext cx="249112" cy="82192"/>
            </a:xfrm>
            <a:custGeom>
              <a:rect b="b" l="l" r="r" t="t"/>
              <a:pathLst>
                <a:path extrusionOk="0" h="1393" w="4222">
                  <a:moveTo>
                    <a:pt x="3526" y="121"/>
                  </a:moveTo>
                  <a:cubicBezTo>
                    <a:pt x="3851" y="121"/>
                    <a:pt x="4110" y="381"/>
                    <a:pt x="4110" y="696"/>
                  </a:cubicBezTo>
                  <a:cubicBezTo>
                    <a:pt x="4110" y="1012"/>
                    <a:pt x="3851" y="1281"/>
                    <a:pt x="3526" y="1281"/>
                  </a:cubicBezTo>
                  <a:lnTo>
                    <a:pt x="697" y="1281"/>
                  </a:lnTo>
                  <a:cubicBezTo>
                    <a:pt x="372" y="1281"/>
                    <a:pt x="112" y="1012"/>
                    <a:pt x="112" y="696"/>
                  </a:cubicBezTo>
                  <a:cubicBezTo>
                    <a:pt x="112" y="381"/>
                    <a:pt x="372" y="121"/>
                    <a:pt x="697" y="121"/>
                  </a:cubicBezTo>
                  <a:close/>
                  <a:moveTo>
                    <a:pt x="697" y="1"/>
                  </a:moveTo>
                  <a:cubicBezTo>
                    <a:pt x="307" y="1"/>
                    <a:pt x="1" y="316"/>
                    <a:pt x="1" y="696"/>
                  </a:cubicBezTo>
                  <a:cubicBezTo>
                    <a:pt x="1" y="1086"/>
                    <a:pt x="307" y="1392"/>
                    <a:pt x="697" y="1392"/>
                  </a:cubicBezTo>
                  <a:lnTo>
                    <a:pt x="3526" y="1392"/>
                  </a:lnTo>
                  <a:cubicBezTo>
                    <a:pt x="3916" y="1392"/>
                    <a:pt x="4222" y="1077"/>
                    <a:pt x="4222" y="696"/>
                  </a:cubicBezTo>
                  <a:cubicBezTo>
                    <a:pt x="4222" y="316"/>
                    <a:pt x="3916" y="1"/>
                    <a:pt x="3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1"/>
            <p:cNvSpPr/>
            <p:nvPr/>
          </p:nvSpPr>
          <p:spPr>
            <a:xfrm>
              <a:off x="5808369" y="2463550"/>
              <a:ext cx="490494" cy="488842"/>
            </a:xfrm>
            <a:custGeom>
              <a:rect b="b" l="l" r="r" t="t"/>
              <a:pathLst>
                <a:path extrusionOk="0" h="8285" w="8313">
                  <a:moveTo>
                    <a:pt x="4147" y="1"/>
                  </a:moveTo>
                  <a:cubicBezTo>
                    <a:pt x="4026" y="251"/>
                    <a:pt x="3191" y="1791"/>
                    <a:pt x="557" y="1893"/>
                  </a:cubicBezTo>
                  <a:cubicBezTo>
                    <a:pt x="557" y="1893"/>
                    <a:pt x="0" y="7311"/>
                    <a:pt x="4073" y="8285"/>
                  </a:cubicBezTo>
                  <a:lnTo>
                    <a:pt x="4240" y="8285"/>
                  </a:lnTo>
                  <a:cubicBezTo>
                    <a:pt x="8312" y="7311"/>
                    <a:pt x="7756" y="1893"/>
                    <a:pt x="7756" y="1893"/>
                  </a:cubicBezTo>
                  <a:cubicBezTo>
                    <a:pt x="5121" y="1791"/>
                    <a:pt x="4286" y="251"/>
                    <a:pt x="4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1"/>
            <p:cNvSpPr/>
            <p:nvPr/>
          </p:nvSpPr>
          <p:spPr>
            <a:xfrm>
              <a:off x="5807248" y="2460305"/>
              <a:ext cx="492677" cy="495922"/>
            </a:xfrm>
            <a:custGeom>
              <a:rect b="b" l="l" r="r" t="t"/>
              <a:pathLst>
                <a:path extrusionOk="0" h="8405" w="8350">
                  <a:moveTo>
                    <a:pt x="4175" y="167"/>
                  </a:moveTo>
                  <a:cubicBezTo>
                    <a:pt x="4407" y="594"/>
                    <a:pt x="5316" y="1893"/>
                    <a:pt x="7719" y="2004"/>
                  </a:cubicBezTo>
                  <a:cubicBezTo>
                    <a:pt x="7765" y="2551"/>
                    <a:pt x="8016" y="7384"/>
                    <a:pt x="4249" y="8284"/>
                  </a:cubicBezTo>
                  <a:lnTo>
                    <a:pt x="4101" y="8284"/>
                  </a:lnTo>
                  <a:cubicBezTo>
                    <a:pt x="335" y="7384"/>
                    <a:pt x="594" y="2551"/>
                    <a:pt x="631" y="2004"/>
                  </a:cubicBezTo>
                  <a:cubicBezTo>
                    <a:pt x="3043" y="1893"/>
                    <a:pt x="3943" y="594"/>
                    <a:pt x="4175" y="167"/>
                  </a:cubicBezTo>
                  <a:close/>
                  <a:moveTo>
                    <a:pt x="4166" y="0"/>
                  </a:moveTo>
                  <a:cubicBezTo>
                    <a:pt x="4147" y="0"/>
                    <a:pt x="4120" y="10"/>
                    <a:pt x="4120" y="28"/>
                  </a:cubicBezTo>
                  <a:cubicBezTo>
                    <a:pt x="3971" y="325"/>
                    <a:pt x="3155" y="1791"/>
                    <a:pt x="576" y="1893"/>
                  </a:cubicBezTo>
                  <a:cubicBezTo>
                    <a:pt x="548" y="1893"/>
                    <a:pt x="520" y="1911"/>
                    <a:pt x="520" y="1939"/>
                  </a:cubicBezTo>
                  <a:cubicBezTo>
                    <a:pt x="520" y="1995"/>
                    <a:pt x="1" y="7431"/>
                    <a:pt x="4082" y="8405"/>
                  </a:cubicBezTo>
                  <a:lnTo>
                    <a:pt x="4268" y="8405"/>
                  </a:lnTo>
                  <a:cubicBezTo>
                    <a:pt x="8350" y="7422"/>
                    <a:pt x="7839" y="1995"/>
                    <a:pt x="7830" y="1939"/>
                  </a:cubicBezTo>
                  <a:cubicBezTo>
                    <a:pt x="7830" y="1911"/>
                    <a:pt x="7802" y="1893"/>
                    <a:pt x="7775" y="1893"/>
                  </a:cubicBezTo>
                  <a:cubicBezTo>
                    <a:pt x="5196" y="1791"/>
                    <a:pt x="4379" y="325"/>
                    <a:pt x="4240" y="28"/>
                  </a:cubicBezTo>
                  <a:cubicBezTo>
                    <a:pt x="4231" y="10"/>
                    <a:pt x="4203" y="0"/>
                    <a:pt x="4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1"/>
            <p:cNvSpPr/>
            <p:nvPr/>
          </p:nvSpPr>
          <p:spPr>
            <a:xfrm>
              <a:off x="5808369" y="2421422"/>
              <a:ext cx="490494" cy="489373"/>
            </a:xfrm>
            <a:custGeom>
              <a:rect b="b" l="l" r="r" t="t"/>
              <a:pathLst>
                <a:path extrusionOk="0" h="8294" w="8313">
                  <a:moveTo>
                    <a:pt x="4147" y="1"/>
                  </a:moveTo>
                  <a:cubicBezTo>
                    <a:pt x="4026" y="251"/>
                    <a:pt x="3191" y="1800"/>
                    <a:pt x="557" y="1893"/>
                  </a:cubicBezTo>
                  <a:cubicBezTo>
                    <a:pt x="557" y="1893"/>
                    <a:pt x="0" y="7320"/>
                    <a:pt x="4073" y="8294"/>
                  </a:cubicBezTo>
                  <a:lnTo>
                    <a:pt x="4240" y="8294"/>
                  </a:lnTo>
                  <a:cubicBezTo>
                    <a:pt x="8312" y="7320"/>
                    <a:pt x="7756" y="1893"/>
                    <a:pt x="7756" y="1893"/>
                  </a:cubicBezTo>
                  <a:cubicBezTo>
                    <a:pt x="5121" y="1800"/>
                    <a:pt x="4286" y="251"/>
                    <a:pt x="4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1"/>
            <p:cNvSpPr/>
            <p:nvPr/>
          </p:nvSpPr>
          <p:spPr>
            <a:xfrm>
              <a:off x="5807248" y="2418117"/>
              <a:ext cx="492677" cy="495981"/>
            </a:xfrm>
            <a:custGeom>
              <a:rect b="b" l="l" r="r" t="t"/>
              <a:pathLst>
                <a:path extrusionOk="0" h="8406" w="8350">
                  <a:moveTo>
                    <a:pt x="4175" y="168"/>
                  </a:moveTo>
                  <a:cubicBezTo>
                    <a:pt x="4407" y="604"/>
                    <a:pt x="5316" y="1893"/>
                    <a:pt x="7719" y="2005"/>
                  </a:cubicBezTo>
                  <a:cubicBezTo>
                    <a:pt x="7765" y="2552"/>
                    <a:pt x="8016" y="7385"/>
                    <a:pt x="4249" y="8294"/>
                  </a:cubicBezTo>
                  <a:lnTo>
                    <a:pt x="4101" y="8294"/>
                  </a:lnTo>
                  <a:cubicBezTo>
                    <a:pt x="335" y="7385"/>
                    <a:pt x="594" y="2552"/>
                    <a:pt x="631" y="2005"/>
                  </a:cubicBezTo>
                  <a:cubicBezTo>
                    <a:pt x="3043" y="1893"/>
                    <a:pt x="3943" y="604"/>
                    <a:pt x="4175" y="168"/>
                  </a:cubicBezTo>
                  <a:close/>
                  <a:moveTo>
                    <a:pt x="4166" y="1"/>
                  </a:moveTo>
                  <a:cubicBezTo>
                    <a:pt x="4147" y="1"/>
                    <a:pt x="4120" y="19"/>
                    <a:pt x="4120" y="38"/>
                  </a:cubicBezTo>
                  <a:cubicBezTo>
                    <a:pt x="3971" y="326"/>
                    <a:pt x="3155" y="1801"/>
                    <a:pt x="576" y="1893"/>
                  </a:cubicBezTo>
                  <a:cubicBezTo>
                    <a:pt x="548" y="1893"/>
                    <a:pt x="520" y="1921"/>
                    <a:pt x="520" y="1949"/>
                  </a:cubicBezTo>
                  <a:cubicBezTo>
                    <a:pt x="520" y="2005"/>
                    <a:pt x="1" y="7432"/>
                    <a:pt x="4082" y="8406"/>
                  </a:cubicBezTo>
                  <a:lnTo>
                    <a:pt x="4268" y="8406"/>
                  </a:lnTo>
                  <a:cubicBezTo>
                    <a:pt x="8350" y="7432"/>
                    <a:pt x="7839" y="2005"/>
                    <a:pt x="7830" y="1949"/>
                  </a:cubicBezTo>
                  <a:cubicBezTo>
                    <a:pt x="7830" y="1921"/>
                    <a:pt x="7802" y="1893"/>
                    <a:pt x="7775" y="1893"/>
                  </a:cubicBezTo>
                  <a:cubicBezTo>
                    <a:pt x="5196" y="1801"/>
                    <a:pt x="4379" y="326"/>
                    <a:pt x="4240" y="38"/>
                  </a:cubicBezTo>
                  <a:cubicBezTo>
                    <a:pt x="4231" y="19"/>
                    <a:pt x="4203" y="1"/>
                    <a:pt x="4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4" name="Google Shape;1014;p21"/>
            <p:cNvGrpSpPr/>
            <p:nvPr/>
          </p:nvGrpSpPr>
          <p:grpSpPr>
            <a:xfrm>
              <a:off x="5968208" y="2549518"/>
              <a:ext cx="174119" cy="231588"/>
              <a:chOff x="4803668" y="3224977"/>
              <a:chExt cx="98578" cy="131115"/>
            </a:xfrm>
          </p:grpSpPr>
          <p:sp>
            <p:nvSpPr>
              <p:cNvPr id="1015" name="Google Shape;1015;p21"/>
              <p:cNvSpPr/>
              <p:nvPr/>
            </p:nvSpPr>
            <p:spPr>
              <a:xfrm>
                <a:off x="4821006" y="3226815"/>
                <a:ext cx="63870" cy="47769"/>
              </a:xfrm>
              <a:custGeom>
                <a:rect b="b" l="l" r="r" t="t"/>
                <a:pathLst>
                  <a:path extrusionOk="0" h="1430" w="1912">
                    <a:moveTo>
                      <a:pt x="956" y="1"/>
                    </a:moveTo>
                    <a:cubicBezTo>
                      <a:pt x="427" y="1"/>
                      <a:pt x="1" y="437"/>
                      <a:pt x="1" y="956"/>
                    </a:cubicBezTo>
                    <a:lnTo>
                      <a:pt x="1" y="1430"/>
                    </a:lnTo>
                    <a:lnTo>
                      <a:pt x="344" y="1430"/>
                    </a:lnTo>
                    <a:lnTo>
                      <a:pt x="344" y="956"/>
                    </a:lnTo>
                    <a:cubicBezTo>
                      <a:pt x="344" y="623"/>
                      <a:pt x="613" y="353"/>
                      <a:pt x="956" y="353"/>
                    </a:cubicBezTo>
                    <a:cubicBezTo>
                      <a:pt x="1290" y="353"/>
                      <a:pt x="1568" y="623"/>
                      <a:pt x="1568" y="956"/>
                    </a:cubicBezTo>
                    <a:lnTo>
                      <a:pt x="1568" y="1430"/>
                    </a:lnTo>
                    <a:lnTo>
                      <a:pt x="1912" y="1430"/>
                    </a:lnTo>
                    <a:lnTo>
                      <a:pt x="1912" y="956"/>
                    </a:lnTo>
                    <a:cubicBezTo>
                      <a:pt x="1912" y="437"/>
                      <a:pt x="1485" y="1"/>
                      <a:pt x="9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21"/>
              <p:cNvSpPr/>
              <p:nvPr/>
            </p:nvSpPr>
            <p:spPr>
              <a:xfrm>
                <a:off x="4818834" y="3224977"/>
                <a:ext cx="67912" cy="51477"/>
              </a:xfrm>
              <a:custGeom>
                <a:rect b="b" l="l" r="r" t="t"/>
                <a:pathLst>
                  <a:path extrusionOk="0" h="1541" w="2033">
                    <a:moveTo>
                      <a:pt x="1021" y="121"/>
                    </a:moveTo>
                    <a:cubicBezTo>
                      <a:pt x="1513" y="121"/>
                      <a:pt x="1921" y="520"/>
                      <a:pt x="1921" y="1011"/>
                    </a:cubicBezTo>
                    <a:lnTo>
                      <a:pt x="1921" y="1429"/>
                    </a:lnTo>
                    <a:lnTo>
                      <a:pt x="1689" y="1429"/>
                    </a:lnTo>
                    <a:lnTo>
                      <a:pt x="1689" y="1011"/>
                    </a:lnTo>
                    <a:cubicBezTo>
                      <a:pt x="1689" y="650"/>
                      <a:pt x="1392" y="344"/>
                      <a:pt x="1021" y="344"/>
                    </a:cubicBezTo>
                    <a:cubicBezTo>
                      <a:pt x="650" y="344"/>
                      <a:pt x="353" y="650"/>
                      <a:pt x="353" y="1011"/>
                    </a:cubicBezTo>
                    <a:lnTo>
                      <a:pt x="353" y="1429"/>
                    </a:lnTo>
                    <a:lnTo>
                      <a:pt x="121" y="1429"/>
                    </a:lnTo>
                    <a:lnTo>
                      <a:pt x="121" y="1011"/>
                    </a:lnTo>
                    <a:cubicBezTo>
                      <a:pt x="121" y="520"/>
                      <a:pt x="520" y="121"/>
                      <a:pt x="1021" y="121"/>
                    </a:cubicBezTo>
                    <a:close/>
                    <a:moveTo>
                      <a:pt x="1021" y="0"/>
                    </a:moveTo>
                    <a:cubicBezTo>
                      <a:pt x="455" y="0"/>
                      <a:pt x="1" y="455"/>
                      <a:pt x="1" y="1011"/>
                    </a:cubicBezTo>
                    <a:lnTo>
                      <a:pt x="1" y="1485"/>
                    </a:lnTo>
                    <a:cubicBezTo>
                      <a:pt x="1" y="1522"/>
                      <a:pt x="28" y="1540"/>
                      <a:pt x="66" y="1540"/>
                    </a:cubicBezTo>
                    <a:lnTo>
                      <a:pt x="409" y="1540"/>
                    </a:lnTo>
                    <a:cubicBezTo>
                      <a:pt x="437" y="1540"/>
                      <a:pt x="464" y="1522"/>
                      <a:pt x="464" y="1485"/>
                    </a:cubicBezTo>
                    <a:lnTo>
                      <a:pt x="464" y="1011"/>
                    </a:lnTo>
                    <a:cubicBezTo>
                      <a:pt x="464" y="715"/>
                      <a:pt x="715" y="464"/>
                      <a:pt x="1021" y="464"/>
                    </a:cubicBezTo>
                    <a:cubicBezTo>
                      <a:pt x="1327" y="464"/>
                      <a:pt x="1568" y="715"/>
                      <a:pt x="1568" y="1011"/>
                    </a:cubicBezTo>
                    <a:lnTo>
                      <a:pt x="1568" y="1485"/>
                    </a:lnTo>
                    <a:cubicBezTo>
                      <a:pt x="1568" y="1522"/>
                      <a:pt x="1596" y="1540"/>
                      <a:pt x="1633" y="1540"/>
                    </a:cubicBezTo>
                    <a:lnTo>
                      <a:pt x="1977" y="1540"/>
                    </a:lnTo>
                    <a:cubicBezTo>
                      <a:pt x="2004" y="1540"/>
                      <a:pt x="2032" y="1522"/>
                      <a:pt x="2032" y="1485"/>
                    </a:cubicBezTo>
                    <a:lnTo>
                      <a:pt x="2032" y="1011"/>
                    </a:lnTo>
                    <a:cubicBezTo>
                      <a:pt x="2032" y="455"/>
                      <a:pt x="1578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21"/>
              <p:cNvSpPr/>
              <p:nvPr/>
            </p:nvSpPr>
            <p:spPr>
              <a:xfrm>
                <a:off x="4805506" y="3274550"/>
                <a:ext cx="94870" cy="79671"/>
              </a:xfrm>
              <a:custGeom>
                <a:rect b="b" l="l" r="r" t="t"/>
                <a:pathLst>
                  <a:path extrusionOk="0" h="2385" w="2840">
                    <a:moveTo>
                      <a:pt x="75" y="1"/>
                    </a:moveTo>
                    <a:cubicBezTo>
                      <a:pt x="38" y="1"/>
                      <a:pt x="1" y="38"/>
                      <a:pt x="1" y="84"/>
                    </a:cubicBezTo>
                    <a:lnTo>
                      <a:pt x="1" y="2301"/>
                    </a:lnTo>
                    <a:cubicBezTo>
                      <a:pt x="1" y="2348"/>
                      <a:pt x="29" y="2385"/>
                      <a:pt x="75" y="2385"/>
                    </a:cubicBezTo>
                    <a:lnTo>
                      <a:pt x="2765" y="2385"/>
                    </a:lnTo>
                    <a:cubicBezTo>
                      <a:pt x="2802" y="2385"/>
                      <a:pt x="2839" y="2348"/>
                      <a:pt x="2839" y="2301"/>
                    </a:cubicBezTo>
                    <a:lnTo>
                      <a:pt x="2839" y="84"/>
                    </a:lnTo>
                    <a:cubicBezTo>
                      <a:pt x="2839" y="38"/>
                      <a:pt x="2802" y="1"/>
                      <a:pt x="27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21"/>
              <p:cNvSpPr/>
              <p:nvPr/>
            </p:nvSpPr>
            <p:spPr>
              <a:xfrm>
                <a:off x="4803668" y="3272680"/>
                <a:ext cx="98578" cy="83412"/>
              </a:xfrm>
              <a:custGeom>
                <a:rect b="b" l="l" r="r" t="t"/>
                <a:pathLst>
                  <a:path extrusionOk="0" h="2497" w="2951">
                    <a:moveTo>
                      <a:pt x="2820" y="122"/>
                    </a:moveTo>
                    <a:cubicBezTo>
                      <a:pt x="2829" y="122"/>
                      <a:pt x="2839" y="131"/>
                      <a:pt x="2839" y="140"/>
                    </a:cubicBezTo>
                    <a:lnTo>
                      <a:pt x="2839" y="2357"/>
                    </a:lnTo>
                    <a:cubicBezTo>
                      <a:pt x="2839" y="2376"/>
                      <a:pt x="2829" y="2385"/>
                      <a:pt x="2820" y="2385"/>
                    </a:cubicBezTo>
                    <a:lnTo>
                      <a:pt x="130" y="2385"/>
                    </a:lnTo>
                    <a:cubicBezTo>
                      <a:pt x="121" y="2385"/>
                      <a:pt x="111" y="2376"/>
                      <a:pt x="111" y="2357"/>
                    </a:cubicBezTo>
                    <a:lnTo>
                      <a:pt x="111" y="140"/>
                    </a:lnTo>
                    <a:cubicBezTo>
                      <a:pt x="111" y="131"/>
                      <a:pt x="121" y="122"/>
                      <a:pt x="130" y="122"/>
                    </a:cubicBezTo>
                    <a:close/>
                    <a:moveTo>
                      <a:pt x="130" y="1"/>
                    </a:moveTo>
                    <a:cubicBezTo>
                      <a:pt x="56" y="1"/>
                      <a:pt x="0" y="66"/>
                      <a:pt x="0" y="140"/>
                    </a:cubicBezTo>
                    <a:lnTo>
                      <a:pt x="0" y="2357"/>
                    </a:lnTo>
                    <a:cubicBezTo>
                      <a:pt x="0" y="2431"/>
                      <a:pt x="56" y="2496"/>
                      <a:pt x="130" y="2496"/>
                    </a:cubicBezTo>
                    <a:lnTo>
                      <a:pt x="2820" y="2496"/>
                    </a:lnTo>
                    <a:cubicBezTo>
                      <a:pt x="2894" y="2496"/>
                      <a:pt x="2950" y="2441"/>
                      <a:pt x="2950" y="2357"/>
                    </a:cubicBezTo>
                    <a:lnTo>
                      <a:pt x="2950" y="140"/>
                    </a:lnTo>
                    <a:cubicBezTo>
                      <a:pt x="2950" y="66"/>
                      <a:pt x="2894" y="1"/>
                      <a:pt x="2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21"/>
              <p:cNvSpPr/>
              <p:nvPr/>
            </p:nvSpPr>
            <p:spPr>
              <a:xfrm>
                <a:off x="4842084" y="3295930"/>
                <a:ext cx="21413" cy="36913"/>
              </a:xfrm>
              <a:custGeom>
                <a:rect b="b" l="l" r="r" t="t"/>
                <a:pathLst>
                  <a:path extrusionOk="0" h="1105" w="641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400"/>
                      <a:pt x="483" y="465"/>
                      <a:pt x="418" y="502"/>
                    </a:cubicBezTo>
                    <a:cubicBezTo>
                      <a:pt x="399" y="511"/>
                      <a:pt x="390" y="539"/>
                      <a:pt x="390" y="567"/>
                    </a:cubicBezTo>
                    <a:lnTo>
                      <a:pt x="501" y="965"/>
                    </a:lnTo>
                    <a:cubicBezTo>
                      <a:pt x="511" y="975"/>
                      <a:pt x="501" y="975"/>
                      <a:pt x="501" y="984"/>
                    </a:cubicBezTo>
                    <a:lnTo>
                      <a:pt x="158" y="984"/>
                    </a:lnTo>
                    <a:cubicBezTo>
                      <a:pt x="158" y="975"/>
                      <a:pt x="149" y="965"/>
                      <a:pt x="158" y="965"/>
                    </a:cubicBezTo>
                    <a:lnTo>
                      <a:pt x="269" y="567"/>
                    </a:lnTo>
                    <a:cubicBezTo>
                      <a:pt x="269" y="548"/>
                      <a:pt x="260" y="520"/>
                      <a:pt x="232" y="502"/>
                    </a:cubicBezTo>
                    <a:cubicBezTo>
                      <a:pt x="167" y="474"/>
                      <a:pt x="121" y="400"/>
                      <a:pt x="121" y="325"/>
                    </a:cubicBezTo>
                    <a:cubicBezTo>
                      <a:pt x="121" y="214"/>
                      <a:pt x="21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9" y="1"/>
                      <a:pt x="0" y="140"/>
                      <a:pt x="0" y="316"/>
                    </a:cubicBezTo>
                    <a:cubicBezTo>
                      <a:pt x="0" y="427"/>
                      <a:pt x="56" y="520"/>
                      <a:pt x="139" y="585"/>
                    </a:cubicBezTo>
                    <a:lnTo>
                      <a:pt x="47" y="928"/>
                    </a:lnTo>
                    <a:cubicBezTo>
                      <a:pt x="37" y="965"/>
                      <a:pt x="37" y="1012"/>
                      <a:pt x="65" y="1049"/>
                    </a:cubicBezTo>
                    <a:cubicBezTo>
                      <a:pt x="93" y="1086"/>
                      <a:pt x="130" y="1105"/>
                      <a:pt x="177" y="1105"/>
                    </a:cubicBezTo>
                    <a:lnTo>
                      <a:pt x="483" y="1105"/>
                    </a:lnTo>
                    <a:cubicBezTo>
                      <a:pt x="529" y="1105"/>
                      <a:pt x="566" y="1086"/>
                      <a:pt x="594" y="1049"/>
                    </a:cubicBezTo>
                    <a:cubicBezTo>
                      <a:pt x="613" y="1012"/>
                      <a:pt x="622" y="965"/>
                      <a:pt x="613" y="928"/>
                    </a:cubicBezTo>
                    <a:lnTo>
                      <a:pt x="511" y="576"/>
                    </a:lnTo>
                    <a:cubicBezTo>
                      <a:pt x="594" y="511"/>
                      <a:pt x="640" y="418"/>
                      <a:pt x="640" y="316"/>
                    </a:cubicBezTo>
                    <a:cubicBezTo>
                      <a:pt x="64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30"/>
          <p:cNvSpPr/>
          <p:nvPr/>
        </p:nvSpPr>
        <p:spPr>
          <a:xfrm>
            <a:off x="5195825" y="1241025"/>
            <a:ext cx="3334200" cy="3304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01" name="Google Shape;1901;p30"/>
          <p:cNvSpPr txBox="1"/>
          <p:nvPr>
            <p:ph idx="2" type="title"/>
          </p:nvPr>
        </p:nvSpPr>
        <p:spPr>
          <a:xfrm>
            <a:off x="637125" y="491750"/>
            <a:ext cx="7958700" cy="78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Non- Functional Requirements</a:t>
            </a:r>
            <a:r>
              <a:rPr lang="en" sz="5200"/>
              <a:t>  </a:t>
            </a:r>
            <a:endParaRPr sz="5200"/>
          </a:p>
        </p:txBody>
      </p:sp>
      <p:sp>
        <p:nvSpPr>
          <p:cNvPr id="1902" name="Google Shape;1902;p30"/>
          <p:cNvSpPr txBox="1"/>
          <p:nvPr/>
        </p:nvSpPr>
        <p:spPr>
          <a:xfrm>
            <a:off x="1005200" y="1947125"/>
            <a:ext cx="7005600" cy="23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Cross-browser compatibility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Offline functionality via local storage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Responsive UI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03" name="Google Shape;190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2225" y="1323250"/>
            <a:ext cx="3154875" cy="31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31"/>
          <p:cNvSpPr txBox="1"/>
          <p:nvPr>
            <p:ph type="title"/>
          </p:nvPr>
        </p:nvSpPr>
        <p:spPr>
          <a:xfrm>
            <a:off x="1321575" y="2623450"/>
            <a:ext cx="7109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&amp; Architecture </a:t>
            </a:r>
            <a:endParaRPr/>
          </a:p>
        </p:txBody>
      </p:sp>
      <p:sp>
        <p:nvSpPr>
          <p:cNvPr id="1909" name="Google Shape;1909;p31"/>
          <p:cNvSpPr txBox="1"/>
          <p:nvPr>
            <p:ph idx="2" type="title"/>
          </p:nvPr>
        </p:nvSpPr>
        <p:spPr>
          <a:xfrm>
            <a:off x="2397275" y="1678250"/>
            <a:ext cx="6033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3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32"/>
          <p:cNvSpPr txBox="1"/>
          <p:nvPr/>
        </p:nvSpPr>
        <p:spPr>
          <a:xfrm>
            <a:off x="724975" y="600225"/>
            <a:ext cx="5442600" cy="40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Agile Development approach with weekly check-ups 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Software Architecture Pattern: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Event-Driven Architecture pattern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</a:pPr>
            <a:r>
              <a:rPr lang="en"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User fills out portfolio form information and selects the generate portfolio button =&gt; Portfolio is created which is the event</a:t>
            </a:r>
            <a:endParaRPr sz="15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15" name="Google Shape;1915;p32"/>
          <p:cNvSpPr/>
          <p:nvPr/>
        </p:nvSpPr>
        <p:spPr>
          <a:xfrm>
            <a:off x="6070525" y="1188675"/>
            <a:ext cx="2870700" cy="285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16" name="Google Shape;191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7575" y="1275763"/>
            <a:ext cx="2671626" cy="267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0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p33"/>
          <p:cNvSpPr txBox="1"/>
          <p:nvPr>
            <p:ph idx="2" type="title"/>
          </p:nvPr>
        </p:nvSpPr>
        <p:spPr>
          <a:xfrm>
            <a:off x="632250" y="548300"/>
            <a:ext cx="430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Testing </a:t>
            </a:r>
            <a:endParaRPr sz="5800"/>
          </a:p>
        </p:txBody>
      </p:sp>
      <p:sp>
        <p:nvSpPr>
          <p:cNvPr id="1922" name="Google Shape;1922;p33"/>
          <p:cNvSpPr txBox="1"/>
          <p:nvPr/>
        </p:nvSpPr>
        <p:spPr>
          <a:xfrm>
            <a:off x="797300" y="1513225"/>
            <a:ext cx="7448700" cy="30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All testing was done in the process of the development within VScode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Tests were usually ran </a:t>
            </a: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after</a:t>
            </a: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each function to check whether or not it was working as intended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Char char="●"/>
            </a:pPr>
            <a:r>
              <a:rPr lang="en" sz="16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Some test were done after development stage involving netlify to ensure it was properly deployed online.</a:t>
            </a:r>
            <a:endParaRPr sz="16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6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34"/>
          <p:cNvSpPr txBox="1"/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+ Demo</a:t>
            </a:r>
            <a:endParaRPr/>
          </a:p>
        </p:txBody>
      </p:sp>
      <p:sp>
        <p:nvSpPr>
          <p:cNvPr id="1928" name="Google Shape;1928;p34"/>
          <p:cNvSpPr txBox="1"/>
          <p:nvPr>
            <p:ph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929" name="Google Shape;1929;p34"/>
          <p:cNvGrpSpPr/>
          <p:nvPr/>
        </p:nvGrpSpPr>
        <p:grpSpPr>
          <a:xfrm>
            <a:off x="713237" y="1219150"/>
            <a:ext cx="2955370" cy="2463165"/>
            <a:chOff x="1136562" y="1210000"/>
            <a:chExt cx="2955370" cy="2463165"/>
          </a:xfrm>
        </p:grpSpPr>
        <p:sp>
          <p:nvSpPr>
            <p:cNvPr id="1930" name="Google Shape;1930;p34"/>
            <p:cNvSpPr/>
            <p:nvPr/>
          </p:nvSpPr>
          <p:spPr>
            <a:xfrm>
              <a:off x="1242583" y="1775187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4"/>
            <p:cNvSpPr/>
            <p:nvPr/>
          </p:nvSpPr>
          <p:spPr>
            <a:xfrm>
              <a:off x="3894385" y="2105680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4"/>
            <p:cNvSpPr/>
            <p:nvPr/>
          </p:nvSpPr>
          <p:spPr>
            <a:xfrm>
              <a:off x="1136562" y="2953790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4"/>
            <p:cNvSpPr/>
            <p:nvPr/>
          </p:nvSpPr>
          <p:spPr>
            <a:xfrm>
              <a:off x="3973063" y="3183813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4"/>
            <p:cNvSpPr/>
            <p:nvPr/>
          </p:nvSpPr>
          <p:spPr>
            <a:xfrm>
              <a:off x="3676213" y="1303478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4"/>
            <p:cNvSpPr/>
            <p:nvPr/>
          </p:nvSpPr>
          <p:spPr>
            <a:xfrm>
              <a:off x="3676213" y="1396955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4"/>
            <p:cNvSpPr/>
            <p:nvPr/>
          </p:nvSpPr>
          <p:spPr>
            <a:xfrm>
              <a:off x="3705247" y="1368434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4"/>
            <p:cNvSpPr/>
            <p:nvPr/>
          </p:nvSpPr>
          <p:spPr>
            <a:xfrm>
              <a:off x="3611257" y="1368434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4"/>
            <p:cNvSpPr/>
            <p:nvPr/>
          </p:nvSpPr>
          <p:spPr>
            <a:xfrm>
              <a:off x="363345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4"/>
            <p:cNvSpPr/>
            <p:nvPr/>
          </p:nvSpPr>
          <p:spPr>
            <a:xfrm>
              <a:off x="3630271" y="1388757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4"/>
            <p:cNvSpPr/>
            <p:nvPr/>
          </p:nvSpPr>
          <p:spPr>
            <a:xfrm>
              <a:off x="370000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4"/>
            <p:cNvSpPr/>
            <p:nvPr/>
          </p:nvSpPr>
          <p:spPr>
            <a:xfrm>
              <a:off x="3696309" y="1322378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4"/>
            <p:cNvSpPr/>
            <p:nvPr/>
          </p:nvSpPr>
          <p:spPr>
            <a:xfrm>
              <a:off x="363345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4"/>
            <p:cNvSpPr/>
            <p:nvPr/>
          </p:nvSpPr>
          <p:spPr>
            <a:xfrm>
              <a:off x="3630271" y="1322378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4"/>
            <p:cNvSpPr/>
            <p:nvPr/>
          </p:nvSpPr>
          <p:spPr>
            <a:xfrm>
              <a:off x="370000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4"/>
            <p:cNvSpPr/>
            <p:nvPr/>
          </p:nvSpPr>
          <p:spPr>
            <a:xfrm>
              <a:off x="3696309" y="1388757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4"/>
            <p:cNvSpPr/>
            <p:nvPr/>
          </p:nvSpPr>
          <p:spPr>
            <a:xfrm>
              <a:off x="4016308" y="1558007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4"/>
            <p:cNvSpPr/>
            <p:nvPr/>
          </p:nvSpPr>
          <p:spPr>
            <a:xfrm>
              <a:off x="1400299" y="212310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4"/>
            <p:cNvSpPr/>
            <p:nvPr/>
          </p:nvSpPr>
          <p:spPr>
            <a:xfrm>
              <a:off x="2298923" y="121000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4"/>
            <p:cNvSpPr/>
            <p:nvPr/>
          </p:nvSpPr>
          <p:spPr>
            <a:xfrm>
              <a:off x="2283609" y="1637253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4"/>
            <p:cNvSpPr/>
            <p:nvPr/>
          </p:nvSpPr>
          <p:spPr>
            <a:xfrm>
              <a:off x="2280933" y="1632471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4"/>
            <p:cNvSpPr/>
            <p:nvPr/>
          </p:nvSpPr>
          <p:spPr>
            <a:xfrm>
              <a:off x="1836771" y="1663668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4"/>
            <p:cNvSpPr/>
            <p:nvPr/>
          </p:nvSpPr>
          <p:spPr>
            <a:xfrm>
              <a:off x="1833640" y="1660480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4"/>
            <p:cNvSpPr/>
            <p:nvPr/>
          </p:nvSpPr>
          <p:spPr>
            <a:xfrm>
              <a:off x="2020595" y="1692132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4"/>
            <p:cNvSpPr/>
            <p:nvPr/>
          </p:nvSpPr>
          <p:spPr>
            <a:xfrm>
              <a:off x="2017407" y="1688489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4"/>
            <p:cNvSpPr/>
            <p:nvPr/>
          </p:nvSpPr>
          <p:spPr>
            <a:xfrm>
              <a:off x="2293116" y="1635146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4"/>
            <p:cNvSpPr/>
            <p:nvPr/>
          </p:nvSpPr>
          <p:spPr>
            <a:xfrm>
              <a:off x="2290440" y="1629852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4"/>
            <p:cNvSpPr/>
            <p:nvPr/>
          </p:nvSpPr>
          <p:spPr>
            <a:xfrm>
              <a:off x="2999153" y="1568027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4"/>
            <p:cNvSpPr/>
            <p:nvPr/>
          </p:nvSpPr>
          <p:spPr>
            <a:xfrm>
              <a:off x="2995509" y="1564383"/>
              <a:ext cx="88242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4"/>
            <p:cNvSpPr/>
            <p:nvPr/>
          </p:nvSpPr>
          <p:spPr>
            <a:xfrm>
              <a:off x="3130147" y="1424964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4"/>
            <p:cNvSpPr/>
            <p:nvPr/>
          </p:nvSpPr>
          <p:spPr>
            <a:xfrm>
              <a:off x="3126447" y="1421776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4"/>
            <p:cNvSpPr/>
            <p:nvPr/>
          </p:nvSpPr>
          <p:spPr>
            <a:xfrm>
              <a:off x="3248446" y="1621939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4"/>
            <p:cNvSpPr/>
            <p:nvPr/>
          </p:nvSpPr>
          <p:spPr>
            <a:xfrm>
              <a:off x="3244746" y="1618751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4"/>
            <p:cNvSpPr/>
            <p:nvPr/>
          </p:nvSpPr>
          <p:spPr>
            <a:xfrm>
              <a:off x="1773408" y="1427298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4"/>
            <p:cNvSpPr/>
            <p:nvPr/>
          </p:nvSpPr>
          <p:spPr>
            <a:xfrm>
              <a:off x="1747562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4"/>
            <p:cNvSpPr/>
            <p:nvPr/>
          </p:nvSpPr>
          <p:spPr>
            <a:xfrm>
              <a:off x="1744374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4"/>
            <p:cNvSpPr/>
            <p:nvPr/>
          </p:nvSpPr>
          <p:spPr>
            <a:xfrm>
              <a:off x="1975166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4"/>
            <p:cNvSpPr/>
            <p:nvPr/>
          </p:nvSpPr>
          <p:spPr>
            <a:xfrm>
              <a:off x="1971465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4"/>
            <p:cNvSpPr/>
            <p:nvPr/>
          </p:nvSpPr>
          <p:spPr>
            <a:xfrm>
              <a:off x="1855785" y="1509447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4"/>
            <p:cNvSpPr/>
            <p:nvPr/>
          </p:nvSpPr>
          <p:spPr>
            <a:xfrm>
              <a:off x="1852654" y="1505747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4"/>
            <p:cNvSpPr/>
            <p:nvPr/>
          </p:nvSpPr>
          <p:spPr>
            <a:xfrm>
              <a:off x="2110373" y="1414888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4"/>
            <p:cNvSpPr/>
            <p:nvPr/>
          </p:nvSpPr>
          <p:spPr>
            <a:xfrm>
              <a:off x="2107185" y="1411757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4"/>
            <p:cNvSpPr/>
            <p:nvPr/>
          </p:nvSpPr>
          <p:spPr>
            <a:xfrm>
              <a:off x="2591482" y="1337806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4"/>
            <p:cNvSpPr/>
            <p:nvPr/>
          </p:nvSpPr>
          <p:spPr>
            <a:xfrm>
              <a:off x="2588294" y="1334618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4"/>
            <p:cNvSpPr/>
            <p:nvPr/>
          </p:nvSpPr>
          <p:spPr>
            <a:xfrm>
              <a:off x="2649038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4"/>
            <p:cNvSpPr/>
            <p:nvPr/>
          </p:nvSpPr>
          <p:spPr>
            <a:xfrm>
              <a:off x="2712400" y="1416482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4"/>
            <p:cNvSpPr/>
            <p:nvPr/>
          </p:nvSpPr>
          <p:spPr>
            <a:xfrm>
              <a:off x="2775250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4"/>
            <p:cNvSpPr/>
            <p:nvPr/>
          </p:nvSpPr>
          <p:spPr>
            <a:xfrm>
              <a:off x="1404791" y="1554307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4"/>
            <p:cNvSpPr/>
            <p:nvPr/>
          </p:nvSpPr>
          <p:spPr>
            <a:xfrm>
              <a:off x="1401603" y="1551176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4"/>
            <p:cNvSpPr/>
            <p:nvPr/>
          </p:nvSpPr>
          <p:spPr>
            <a:xfrm>
              <a:off x="1575351" y="1628770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4"/>
            <p:cNvSpPr/>
            <p:nvPr/>
          </p:nvSpPr>
          <p:spPr>
            <a:xfrm>
              <a:off x="1515177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4"/>
            <p:cNvSpPr/>
            <p:nvPr/>
          </p:nvSpPr>
          <p:spPr>
            <a:xfrm>
              <a:off x="1456028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4"/>
            <p:cNvSpPr/>
            <p:nvPr/>
          </p:nvSpPr>
          <p:spPr>
            <a:xfrm>
              <a:off x="3635565" y="1627062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4"/>
            <p:cNvSpPr/>
            <p:nvPr/>
          </p:nvSpPr>
          <p:spPr>
            <a:xfrm>
              <a:off x="3631865" y="1623760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4"/>
            <p:cNvSpPr/>
            <p:nvPr/>
          </p:nvSpPr>
          <p:spPr>
            <a:xfrm>
              <a:off x="3607556" y="1751851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4"/>
            <p:cNvSpPr/>
            <p:nvPr/>
          </p:nvSpPr>
          <p:spPr>
            <a:xfrm>
              <a:off x="3603856" y="1748663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4"/>
            <p:cNvSpPr/>
            <p:nvPr/>
          </p:nvSpPr>
          <p:spPr>
            <a:xfrm>
              <a:off x="3402155" y="1499940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4"/>
            <p:cNvSpPr/>
            <p:nvPr/>
          </p:nvSpPr>
          <p:spPr>
            <a:xfrm>
              <a:off x="3398967" y="1496752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4"/>
            <p:cNvSpPr/>
            <p:nvPr/>
          </p:nvSpPr>
          <p:spPr>
            <a:xfrm>
              <a:off x="3445422" y="1520263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4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4"/>
            <p:cNvSpPr/>
            <p:nvPr/>
          </p:nvSpPr>
          <p:spPr>
            <a:xfrm>
              <a:off x="2563985" y="3123841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4"/>
            <p:cNvSpPr/>
            <p:nvPr/>
          </p:nvSpPr>
          <p:spPr>
            <a:xfrm>
              <a:off x="1555312" y="1878575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4"/>
            <p:cNvSpPr/>
            <p:nvPr/>
          </p:nvSpPr>
          <p:spPr>
            <a:xfrm>
              <a:off x="1552124" y="1875387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4"/>
            <p:cNvSpPr/>
            <p:nvPr/>
          </p:nvSpPr>
          <p:spPr>
            <a:xfrm>
              <a:off x="1656191" y="1985772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4"/>
            <p:cNvSpPr/>
            <p:nvPr/>
          </p:nvSpPr>
          <p:spPr>
            <a:xfrm>
              <a:off x="1652491" y="1982641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4"/>
            <p:cNvSpPr/>
            <p:nvPr/>
          </p:nvSpPr>
          <p:spPr>
            <a:xfrm>
              <a:off x="2594670" y="1910284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4"/>
            <p:cNvSpPr/>
            <p:nvPr/>
          </p:nvSpPr>
          <p:spPr>
            <a:xfrm>
              <a:off x="2591482" y="1906584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4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4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4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4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4"/>
            <p:cNvSpPr/>
            <p:nvPr/>
          </p:nvSpPr>
          <p:spPr>
            <a:xfrm>
              <a:off x="1630431" y="3081088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4"/>
            <p:cNvSpPr/>
            <p:nvPr/>
          </p:nvSpPr>
          <p:spPr>
            <a:xfrm>
              <a:off x="1551100" y="3077387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4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4"/>
            <p:cNvSpPr/>
            <p:nvPr/>
          </p:nvSpPr>
          <p:spPr>
            <a:xfrm>
              <a:off x="2092952" y="3564814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4"/>
            <p:cNvSpPr/>
            <p:nvPr/>
          </p:nvSpPr>
          <p:spPr>
            <a:xfrm>
              <a:off x="2089764" y="3561683"/>
              <a:ext cx="1044665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4"/>
            <p:cNvSpPr/>
            <p:nvPr/>
          </p:nvSpPr>
          <p:spPr>
            <a:xfrm>
              <a:off x="2352778" y="3564814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4"/>
            <p:cNvSpPr/>
            <p:nvPr/>
          </p:nvSpPr>
          <p:spPr>
            <a:xfrm>
              <a:off x="2349077" y="3561683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4"/>
            <p:cNvSpPr/>
            <p:nvPr/>
          </p:nvSpPr>
          <p:spPr>
            <a:xfrm>
              <a:off x="2821704" y="2132080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4"/>
            <p:cNvSpPr/>
            <p:nvPr/>
          </p:nvSpPr>
          <p:spPr>
            <a:xfrm>
              <a:off x="2818573" y="2128892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4"/>
            <p:cNvSpPr/>
            <p:nvPr/>
          </p:nvSpPr>
          <p:spPr>
            <a:xfrm>
              <a:off x="2889336" y="2203925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4"/>
            <p:cNvSpPr/>
            <p:nvPr/>
          </p:nvSpPr>
          <p:spPr>
            <a:xfrm>
              <a:off x="3253228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4"/>
            <p:cNvSpPr/>
            <p:nvPr/>
          </p:nvSpPr>
          <p:spPr>
            <a:xfrm>
              <a:off x="3285393" y="2173809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4"/>
            <p:cNvSpPr/>
            <p:nvPr/>
          </p:nvSpPr>
          <p:spPr>
            <a:xfrm>
              <a:off x="3314484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4"/>
            <p:cNvSpPr/>
            <p:nvPr/>
          </p:nvSpPr>
          <p:spPr>
            <a:xfrm>
              <a:off x="3132254" y="225356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4"/>
            <p:cNvSpPr/>
            <p:nvPr/>
          </p:nvSpPr>
          <p:spPr>
            <a:xfrm>
              <a:off x="3132254" y="229740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4"/>
            <p:cNvSpPr/>
            <p:nvPr/>
          </p:nvSpPr>
          <p:spPr>
            <a:xfrm>
              <a:off x="3132254" y="2341181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4"/>
            <p:cNvSpPr/>
            <p:nvPr/>
          </p:nvSpPr>
          <p:spPr>
            <a:xfrm>
              <a:off x="3114321" y="2441034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4"/>
            <p:cNvSpPr/>
            <p:nvPr/>
          </p:nvSpPr>
          <p:spPr>
            <a:xfrm>
              <a:off x="2892524" y="2571459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4"/>
            <p:cNvSpPr/>
            <p:nvPr/>
          </p:nvSpPr>
          <p:spPr>
            <a:xfrm>
              <a:off x="2892524" y="2528136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4"/>
            <p:cNvSpPr/>
            <p:nvPr/>
          </p:nvSpPr>
          <p:spPr>
            <a:xfrm>
              <a:off x="2892524" y="2484300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4"/>
            <p:cNvSpPr/>
            <p:nvPr/>
          </p:nvSpPr>
          <p:spPr>
            <a:xfrm>
              <a:off x="3078911" y="2690839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4"/>
            <p:cNvSpPr/>
            <p:nvPr/>
          </p:nvSpPr>
          <p:spPr>
            <a:xfrm>
              <a:off x="2906757" y="2690839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4"/>
            <p:cNvSpPr/>
            <p:nvPr/>
          </p:nvSpPr>
          <p:spPr>
            <a:xfrm>
              <a:off x="2906757" y="2740481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4"/>
            <p:cNvSpPr/>
            <p:nvPr/>
          </p:nvSpPr>
          <p:spPr>
            <a:xfrm>
              <a:off x="2998640" y="2244060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4"/>
            <p:cNvSpPr/>
            <p:nvPr/>
          </p:nvSpPr>
          <p:spPr>
            <a:xfrm>
              <a:off x="2994940" y="2239790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4"/>
            <p:cNvSpPr/>
            <p:nvPr/>
          </p:nvSpPr>
          <p:spPr>
            <a:xfrm>
              <a:off x="2911539" y="2233129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4"/>
            <p:cNvSpPr/>
            <p:nvPr/>
          </p:nvSpPr>
          <p:spPr>
            <a:xfrm>
              <a:off x="2910969" y="2229600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4"/>
            <p:cNvSpPr/>
            <p:nvPr/>
          </p:nvSpPr>
          <p:spPr>
            <a:xfrm>
              <a:off x="3125422" y="2463578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4"/>
            <p:cNvSpPr/>
            <p:nvPr/>
          </p:nvSpPr>
          <p:spPr>
            <a:xfrm>
              <a:off x="3122234" y="2460902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4"/>
            <p:cNvSpPr/>
            <p:nvPr/>
          </p:nvSpPr>
          <p:spPr>
            <a:xfrm>
              <a:off x="3157075" y="2485382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4"/>
            <p:cNvSpPr/>
            <p:nvPr/>
          </p:nvSpPr>
          <p:spPr>
            <a:xfrm>
              <a:off x="3153374" y="2482194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4"/>
            <p:cNvSpPr/>
            <p:nvPr/>
          </p:nvSpPr>
          <p:spPr>
            <a:xfrm>
              <a:off x="3166070" y="2499159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4"/>
            <p:cNvSpPr/>
            <p:nvPr/>
          </p:nvSpPr>
          <p:spPr>
            <a:xfrm>
              <a:off x="3162369" y="2495971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34"/>
            <p:cNvSpPr/>
            <p:nvPr/>
          </p:nvSpPr>
          <p:spPr>
            <a:xfrm>
              <a:off x="3187703" y="2516522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34"/>
            <p:cNvSpPr/>
            <p:nvPr/>
          </p:nvSpPr>
          <p:spPr>
            <a:xfrm>
              <a:off x="3184572" y="2512822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4"/>
            <p:cNvSpPr/>
            <p:nvPr/>
          </p:nvSpPr>
          <p:spPr>
            <a:xfrm>
              <a:off x="3154968" y="2476956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4"/>
            <p:cNvSpPr/>
            <p:nvPr/>
          </p:nvSpPr>
          <p:spPr>
            <a:xfrm>
              <a:off x="3142273" y="2464261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34"/>
            <p:cNvSpPr/>
            <p:nvPr/>
          </p:nvSpPr>
          <p:spPr>
            <a:xfrm>
              <a:off x="3147055" y="2469840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4"/>
            <p:cNvSpPr/>
            <p:nvPr/>
          </p:nvSpPr>
          <p:spPr>
            <a:xfrm>
              <a:off x="2593589" y="2681844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4"/>
            <p:cNvSpPr/>
            <p:nvPr/>
          </p:nvSpPr>
          <p:spPr>
            <a:xfrm>
              <a:off x="2590401" y="2678144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4"/>
            <p:cNvSpPr/>
            <p:nvPr/>
          </p:nvSpPr>
          <p:spPr>
            <a:xfrm>
              <a:off x="2287821" y="2677631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4"/>
            <p:cNvSpPr/>
            <p:nvPr/>
          </p:nvSpPr>
          <p:spPr>
            <a:xfrm>
              <a:off x="2284633" y="2674443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4"/>
            <p:cNvSpPr/>
            <p:nvPr/>
          </p:nvSpPr>
          <p:spPr>
            <a:xfrm>
              <a:off x="2393425" y="2357433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4"/>
            <p:cNvSpPr/>
            <p:nvPr/>
          </p:nvSpPr>
          <p:spPr>
            <a:xfrm>
              <a:off x="2389725" y="2506645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34"/>
            <p:cNvSpPr/>
            <p:nvPr/>
          </p:nvSpPr>
          <p:spPr>
            <a:xfrm>
              <a:off x="2454681" y="2494889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34"/>
            <p:cNvSpPr/>
            <p:nvPr/>
          </p:nvSpPr>
          <p:spPr>
            <a:xfrm>
              <a:off x="2604121" y="2494889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34"/>
            <p:cNvSpPr/>
            <p:nvPr/>
          </p:nvSpPr>
          <p:spPr>
            <a:xfrm>
              <a:off x="2454681" y="2558251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34"/>
            <p:cNvSpPr/>
            <p:nvPr/>
          </p:nvSpPr>
          <p:spPr>
            <a:xfrm>
              <a:off x="2554478" y="2525005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34"/>
            <p:cNvSpPr/>
            <p:nvPr/>
          </p:nvSpPr>
          <p:spPr>
            <a:xfrm>
              <a:off x="2454681" y="2525005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4"/>
            <p:cNvSpPr/>
            <p:nvPr/>
          </p:nvSpPr>
          <p:spPr>
            <a:xfrm>
              <a:off x="2593076" y="2558251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4"/>
            <p:cNvSpPr/>
            <p:nvPr/>
          </p:nvSpPr>
          <p:spPr>
            <a:xfrm>
              <a:off x="2393425" y="2137375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4"/>
            <p:cNvSpPr/>
            <p:nvPr/>
          </p:nvSpPr>
          <p:spPr>
            <a:xfrm>
              <a:off x="2389725" y="2133674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34"/>
            <p:cNvSpPr/>
            <p:nvPr/>
          </p:nvSpPr>
          <p:spPr>
            <a:xfrm>
              <a:off x="2658545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34"/>
            <p:cNvSpPr/>
            <p:nvPr/>
          </p:nvSpPr>
          <p:spPr>
            <a:xfrm>
              <a:off x="2696574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34"/>
            <p:cNvSpPr/>
            <p:nvPr/>
          </p:nvSpPr>
          <p:spPr>
            <a:xfrm>
              <a:off x="2734602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4"/>
            <p:cNvSpPr/>
            <p:nvPr/>
          </p:nvSpPr>
          <p:spPr>
            <a:xfrm>
              <a:off x="2494304" y="2179616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4"/>
            <p:cNvSpPr/>
            <p:nvPr/>
          </p:nvSpPr>
          <p:spPr>
            <a:xfrm>
              <a:off x="2491116" y="2176428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34"/>
            <p:cNvSpPr/>
            <p:nvPr/>
          </p:nvSpPr>
          <p:spPr>
            <a:xfrm>
              <a:off x="2512806" y="2198118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4"/>
            <p:cNvSpPr/>
            <p:nvPr/>
          </p:nvSpPr>
          <p:spPr>
            <a:xfrm>
              <a:off x="2509618" y="2194930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34"/>
            <p:cNvSpPr/>
            <p:nvPr/>
          </p:nvSpPr>
          <p:spPr>
            <a:xfrm>
              <a:off x="2576168" y="2227664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34"/>
            <p:cNvSpPr/>
            <p:nvPr/>
          </p:nvSpPr>
          <p:spPr>
            <a:xfrm>
              <a:off x="2570874" y="2256698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4"/>
            <p:cNvSpPr/>
            <p:nvPr/>
          </p:nvSpPr>
          <p:spPr>
            <a:xfrm>
              <a:off x="2567686" y="2253567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4"/>
            <p:cNvSpPr/>
            <p:nvPr/>
          </p:nvSpPr>
          <p:spPr>
            <a:xfrm>
              <a:off x="1792423" y="2126273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34"/>
            <p:cNvSpPr/>
            <p:nvPr/>
          </p:nvSpPr>
          <p:spPr>
            <a:xfrm>
              <a:off x="1788722" y="2123085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34"/>
            <p:cNvSpPr/>
            <p:nvPr/>
          </p:nvSpPr>
          <p:spPr>
            <a:xfrm>
              <a:off x="1978354" y="2178819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34"/>
            <p:cNvSpPr/>
            <p:nvPr/>
          </p:nvSpPr>
          <p:spPr>
            <a:xfrm>
              <a:off x="1983591" y="2175403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34"/>
            <p:cNvSpPr/>
            <p:nvPr/>
          </p:nvSpPr>
          <p:spPr>
            <a:xfrm>
              <a:off x="2031697" y="2262505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34"/>
            <p:cNvSpPr/>
            <p:nvPr/>
          </p:nvSpPr>
          <p:spPr>
            <a:xfrm>
              <a:off x="2027996" y="2259374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34"/>
            <p:cNvSpPr/>
            <p:nvPr/>
          </p:nvSpPr>
          <p:spPr>
            <a:xfrm>
              <a:off x="2048035" y="2214456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34"/>
            <p:cNvSpPr/>
            <p:nvPr/>
          </p:nvSpPr>
          <p:spPr>
            <a:xfrm>
              <a:off x="2044847" y="2210756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4"/>
            <p:cNvSpPr/>
            <p:nvPr/>
          </p:nvSpPr>
          <p:spPr>
            <a:xfrm>
              <a:off x="1908103" y="2387692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4"/>
            <p:cNvSpPr/>
            <p:nvPr/>
          </p:nvSpPr>
          <p:spPr>
            <a:xfrm>
              <a:off x="1904915" y="2384504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34"/>
            <p:cNvSpPr/>
            <p:nvPr/>
          </p:nvSpPr>
          <p:spPr>
            <a:xfrm>
              <a:off x="2023726" y="2561439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34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34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34"/>
            <p:cNvSpPr/>
            <p:nvPr/>
          </p:nvSpPr>
          <p:spPr>
            <a:xfrm>
              <a:off x="2127793" y="2705071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34"/>
            <p:cNvSpPr/>
            <p:nvPr/>
          </p:nvSpPr>
          <p:spPr>
            <a:xfrm>
              <a:off x="2124605" y="2701883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4"/>
            <p:cNvSpPr/>
            <p:nvPr/>
          </p:nvSpPr>
          <p:spPr>
            <a:xfrm>
              <a:off x="2026402" y="2792742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2023214" y="2789554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2123011" y="2705071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2119311" y="2701883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2021108" y="2792742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2017920" y="2789554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1924442" y="2844490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1921311" y="2841302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1919204" y="2844490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1916016" y="2841302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1958258" y="2712984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2564555" y="2795930"/>
              <a:ext cx="268880" cy="282031"/>
            </a:xfrm>
            <a:custGeom>
              <a:rect b="b" l="l" r="r" t="t"/>
              <a:pathLst>
                <a:path extrusionOk="0" h="4954" w="4723">
                  <a:moveTo>
                    <a:pt x="2960" y="0"/>
                  </a:moveTo>
                  <a:cubicBezTo>
                    <a:pt x="2087" y="0"/>
                    <a:pt x="1373" y="640"/>
                    <a:pt x="1373" y="1429"/>
                  </a:cubicBezTo>
                  <a:lnTo>
                    <a:pt x="1373" y="3126"/>
                  </a:lnTo>
                  <a:lnTo>
                    <a:pt x="1373" y="3423"/>
                  </a:lnTo>
                  <a:cubicBezTo>
                    <a:pt x="1373" y="4267"/>
                    <a:pt x="946" y="4954"/>
                    <a:pt x="0" y="4954"/>
                  </a:cubicBezTo>
                  <a:lnTo>
                    <a:pt x="4722" y="4954"/>
                  </a:lnTo>
                  <a:lnTo>
                    <a:pt x="4722" y="1429"/>
                  </a:lnTo>
                  <a:cubicBezTo>
                    <a:pt x="4722" y="631"/>
                    <a:pt x="4017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2561367" y="2792230"/>
              <a:ext cx="275200" cy="288920"/>
            </a:xfrm>
            <a:custGeom>
              <a:rect b="b" l="l" r="r" t="t"/>
              <a:pathLst>
                <a:path extrusionOk="0" h="5075" w="4834">
                  <a:moveTo>
                    <a:pt x="3192" y="121"/>
                  </a:moveTo>
                  <a:cubicBezTo>
                    <a:pt x="4036" y="121"/>
                    <a:pt x="4722" y="733"/>
                    <a:pt x="4722" y="1494"/>
                  </a:cubicBezTo>
                  <a:lnTo>
                    <a:pt x="4722" y="4963"/>
                  </a:lnTo>
                  <a:lnTo>
                    <a:pt x="669" y="4963"/>
                  </a:lnTo>
                  <a:cubicBezTo>
                    <a:pt x="1188" y="4741"/>
                    <a:pt x="1485" y="4221"/>
                    <a:pt x="1485" y="3488"/>
                  </a:cubicBezTo>
                  <a:lnTo>
                    <a:pt x="1485" y="1494"/>
                  </a:lnTo>
                  <a:cubicBezTo>
                    <a:pt x="1485" y="733"/>
                    <a:pt x="2171" y="121"/>
                    <a:pt x="3016" y="121"/>
                  </a:cubicBezTo>
                  <a:close/>
                  <a:moveTo>
                    <a:pt x="3016" y="0"/>
                  </a:moveTo>
                  <a:cubicBezTo>
                    <a:pt x="2106" y="0"/>
                    <a:pt x="1374" y="668"/>
                    <a:pt x="1374" y="1494"/>
                  </a:cubicBezTo>
                  <a:lnTo>
                    <a:pt x="1374" y="3488"/>
                  </a:lnTo>
                  <a:cubicBezTo>
                    <a:pt x="1374" y="4416"/>
                    <a:pt x="882" y="4963"/>
                    <a:pt x="56" y="4963"/>
                  </a:cubicBezTo>
                  <a:cubicBezTo>
                    <a:pt x="28" y="4963"/>
                    <a:pt x="1" y="4991"/>
                    <a:pt x="1" y="5019"/>
                  </a:cubicBezTo>
                  <a:cubicBezTo>
                    <a:pt x="1" y="5056"/>
                    <a:pt x="28" y="5075"/>
                    <a:pt x="56" y="5075"/>
                  </a:cubicBezTo>
                  <a:lnTo>
                    <a:pt x="4778" y="5075"/>
                  </a:lnTo>
                  <a:cubicBezTo>
                    <a:pt x="4815" y="5075"/>
                    <a:pt x="4834" y="5056"/>
                    <a:pt x="4834" y="5019"/>
                  </a:cubicBezTo>
                  <a:lnTo>
                    <a:pt x="4834" y="1494"/>
                  </a:lnTo>
                  <a:cubicBezTo>
                    <a:pt x="4834" y="668"/>
                    <a:pt x="410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2572468" y="2799630"/>
              <a:ext cx="260967" cy="274630"/>
            </a:xfrm>
            <a:custGeom>
              <a:rect b="b" l="l" r="r" t="t"/>
              <a:pathLst>
                <a:path extrusionOk="0" h="4824" w="4584">
                  <a:moveTo>
                    <a:pt x="4583" y="4824"/>
                  </a:moveTo>
                  <a:lnTo>
                    <a:pt x="0" y="4824"/>
                  </a:lnTo>
                  <a:lnTo>
                    <a:pt x="0" y="4824"/>
                  </a:lnTo>
                  <a:cubicBezTo>
                    <a:pt x="910" y="4824"/>
                    <a:pt x="1327" y="4156"/>
                    <a:pt x="1327" y="3330"/>
                  </a:cubicBezTo>
                  <a:lnTo>
                    <a:pt x="1327" y="3043"/>
                  </a:lnTo>
                  <a:lnTo>
                    <a:pt x="1327" y="1392"/>
                  </a:lnTo>
                  <a:cubicBezTo>
                    <a:pt x="1327" y="622"/>
                    <a:pt x="2023" y="0"/>
                    <a:pt x="2876" y="0"/>
                  </a:cubicBezTo>
                  <a:lnTo>
                    <a:pt x="3043" y="0"/>
                  </a:lnTo>
                  <a:cubicBezTo>
                    <a:pt x="3897" y="0"/>
                    <a:pt x="4583" y="622"/>
                    <a:pt x="4583" y="1392"/>
                  </a:cubicBezTo>
                  <a:lnTo>
                    <a:pt x="4583" y="48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2730902" y="2795361"/>
              <a:ext cx="742595" cy="638071"/>
            </a:xfrm>
            <a:custGeom>
              <a:rect b="b" l="l" r="r" t="t"/>
              <a:pathLst>
                <a:path extrusionOk="0" h="11208" w="13044">
                  <a:moveTo>
                    <a:pt x="0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1" y="1"/>
                  </a:moveTo>
                  <a:cubicBezTo>
                    <a:pt x="17" y="1"/>
                    <a:pt x="1689" y="20"/>
                    <a:pt x="1689" y="1977"/>
                  </a:cubicBezTo>
                  <a:lnTo>
                    <a:pt x="1689" y="3071"/>
                  </a:lnTo>
                  <a:lnTo>
                    <a:pt x="1633" y="9760"/>
                  </a:lnTo>
                  <a:cubicBezTo>
                    <a:pt x="1633" y="10558"/>
                    <a:pt x="2394" y="11207"/>
                    <a:pt x="3331" y="11207"/>
                  </a:cubicBezTo>
                  <a:lnTo>
                    <a:pt x="13025" y="11207"/>
                  </a:lnTo>
                  <a:lnTo>
                    <a:pt x="13034" y="1977"/>
                  </a:lnTo>
                  <a:cubicBezTo>
                    <a:pt x="13043" y="901"/>
                    <a:pt x="12014" y="29"/>
                    <a:pt x="10743" y="19"/>
                  </a:cubicBezTo>
                  <a:lnTo>
                    <a:pt x="3757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2726689" y="2792230"/>
              <a:ext cx="749427" cy="644334"/>
            </a:xfrm>
            <a:custGeom>
              <a:rect b="b" l="l" r="r" t="t"/>
              <a:pathLst>
                <a:path extrusionOk="0" h="11318" w="13164">
                  <a:moveTo>
                    <a:pt x="650" y="121"/>
                  </a:moveTo>
                  <a:lnTo>
                    <a:pt x="3822" y="139"/>
                  </a:lnTo>
                  <a:lnTo>
                    <a:pt x="3831" y="139"/>
                  </a:lnTo>
                  <a:lnTo>
                    <a:pt x="10817" y="130"/>
                  </a:lnTo>
                  <a:cubicBezTo>
                    <a:pt x="11485" y="139"/>
                    <a:pt x="12106" y="381"/>
                    <a:pt x="12533" y="817"/>
                  </a:cubicBezTo>
                  <a:cubicBezTo>
                    <a:pt x="12867" y="1160"/>
                    <a:pt x="13052" y="1587"/>
                    <a:pt x="13052" y="2032"/>
                  </a:cubicBezTo>
                  <a:lnTo>
                    <a:pt x="13043" y="11197"/>
                  </a:lnTo>
                  <a:lnTo>
                    <a:pt x="3405" y="11197"/>
                  </a:lnTo>
                  <a:cubicBezTo>
                    <a:pt x="2913" y="11197"/>
                    <a:pt x="2459" y="11021"/>
                    <a:pt x="2143" y="10705"/>
                  </a:cubicBezTo>
                  <a:cubicBezTo>
                    <a:pt x="1902" y="10455"/>
                    <a:pt x="1763" y="10140"/>
                    <a:pt x="1772" y="9824"/>
                  </a:cubicBezTo>
                  <a:lnTo>
                    <a:pt x="1828" y="2032"/>
                  </a:lnTo>
                  <a:cubicBezTo>
                    <a:pt x="1828" y="789"/>
                    <a:pt x="1160" y="306"/>
                    <a:pt x="650" y="121"/>
                  </a:cubicBezTo>
                  <a:close/>
                  <a:moveTo>
                    <a:pt x="74" y="0"/>
                  </a:moveTo>
                  <a:cubicBezTo>
                    <a:pt x="9" y="0"/>
                    <a:pt x="0" y="47"/>
                    <a:pt x="0" y="56"/>
                  </a:cubicBezTo>
                  <a:cubicBezTo>
                    <a:pt x="0" y="84"/>
                    <a:pt x="9" y="121"/>
                    <a:pt x="74" y="121"/>
                  </a:cubicBezTo>
                  <a:cubicBezTo>
                    <a:pt x="149" y="121"/>
                    <a:pt x="1707" y="149"/>
                    <a:pt x="1707" y="2032"/>
                  </a:cubicBezTo>
                  <a:lnTo>
                    <a:pt x="1651" y="9824"/>
                  </a:lnTo>
                  <a:cubicBezTo>
                    <a:pt x="1651" y="10177"/>
                    <a:pt x="1800" y="10520"/>
                    <a:pt x="2060" y="10789"/>
                  </a:cubicBezTo>
                  <a:cubicBezTo>
                    <a:pt x="2394" y="11123"/>
                    <a:pt x="2885" y="11318"/>
                    <a:pt x="3405" y="11318"/>
                  </a:cubicBezTo>
                  <a:lnTo>
                    <a:pt x="13099" y="11318"/>
                  </a:lnTo>
                  <a:cubicBezTo>
                    <a:pt x="13127" y="11318"/>
                    <a:pt x="13155" y="11290"/>
                    <a:pt x="13155" y="11262"/>
                  </a:cubicBezTo>
                  <a:lnTo>
                    <a:pt x="13164" y="2032"/>
                  </a:lnTo>
                  <a:cubicBezTo>
                    <a:pt x="13164" y="1559"/>
                    <a:pt x="12969" y="1095"/>
                    <a:pt x="12616" y="733"/>
                  </a:cubicBezTo>
                  <a:cubicBezTo>
                    <a:pt x="12171" y="279"/>
                    <a:pt x="11513" y="19"/>
                    <a:pt x="10817" y="19"/>
                  </a:cubicBezTo>
                  <a:lnTo>
                    <a:pt x="3841" y="28"/>
                  </a:lnTo>
                  <a:lnTo>
                    <a:pt x="3831" y="28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2931065" y="2916847"/>
              <a:ext cx="88242" cy="87729"/>
            </a:xfrm>
            <a:custGeom>
              <a:rect b="b" l="l" r="r" t="t"/>
              <a:pathLst>
                <a:path extrusionOk="0" h="1541" w="1550">
                  <a:moveTo>
                    <a:pt x="780" y="1"/>
                  </a:moveTo>
                  <a:cubicBezTo>
                    <a:pt x="353" y="1"/>
                    <a:pt x="0" y="344"/>
                    <a:pt x="0" y="770"/>
                  </a:cubicBezTo>
                  <a:cubicBezTo>
                    <a:pt x="0" y="1197"/>
                    <a:pt x="353" y="1540"/>
                    <a:pt x="780" y="1540"/>
                  </a:cubicBezTo>
                  <a:cubicBezTo>
                    <a:pt x="1197" y="1540"/>
                    <a:pt x="1549" y="1197"/>
                    <a:pt x="1549" y="770"/>
                  </a:cubicBezTo>
                  <a:cubicBezTo>
                    <a:pt x="1549" y="344"/>
                    <a:pt x="119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2927877" y="2913659"/>
              <a:ext cx="94618" cy="94105"/>
            </a:xfrm>
            <a:custGeom>
              <a:rect b="b" l="l" r="r" t="t"/>
              <a:pathLst>
                <a:path extrusionOk="0" h="1653" w="1662">
                  <a:moveTo>
                    <a:pt x="836" y="112"/>
                  </a:moveTo>
                  <a:cubicBezTo>
                    <a:pt x="1225" y="112"/>
                    <a:pt x="1541" y="437"/>
                    <a:pt x="1541" y="826"/>
                  </a:cubicBezTo>
                  <a:cubicBezTo>
                    <a:pt x="1541" y="1216"/>
                    <a:pt x="1225" y="1541"/>
                    <a:pt x="836" y="1541"/>
                  </a:cubicBezTo>
                  <a:cubicBezTo>
                    <a:pt x="437" y="1541"/>
                    <a:pt x="121" y="1216"/>
                    <a:pt x="121" y="826"/>
                  </a:cubicBezTo>
                  <a:cubicBezTo>
                    <a:pt x="121" y="437"/>
                    <a:pt x="437" y="112"/>
                    <a:pt x="836" y="112"/>
                  </a:cubicBezTo>
                  <a:close/>
                  <a:moveTo>
                    <a:pt x="836" y="1"/>
                  </a:moveTo>
                  <a:cubicBezTo>
                    <a:pt x="372" y="1"/>
                    <a:pt x="1" y="372"/>
                    <a:pt x="1" y="826"/>
                  </a:cubicBezTo>
                  <a:cubicBezTo>
                    <a:pt x="1" y="1281"/>
                    <a:pt x="372" y="1652"/>
                    <a:pt x="836" y="1652"/>
                  </a:cubicBezTo>
                  <a:cubicBezTo>
                    <a:pt x="1290" y="1652"/>
                    <a:pt x="1661" y="1281"/>
                    <a:pt x="1661" y="826"/>
                  </a:cubicBezTo>
                  <a:cubicBezTo>
                    <a:pt x="1661" y="372"/>
                    <a:pt x="1290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3072079" y="2925842"/>
              <a:ext cx="278331" cy="6376"/>
            </a:xfrm>
            <a:custGeom>
              <a:rect b="b" l="l" r="r" t="t"/>
              <a:pathLst>
                <a:path extrusionOk="0" h="112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4833" y="112"/>
                  </a:lnTo>
                  <a:cubicBezTo>
                    <a:pt x="4870" y="112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072079" y="2960683"/>
              <a:ext cx="115682" cy="6945"/>
            </a:xfrm>
            <a:custGeom>
              <a:rect b="b" l="l" r="r" t="t"/>
              <a:pathLst>
                <a:path extrusionOk="0" h="122" w="2032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976" y="121"/>
                  </a:lnTo>
                  <a:cubicBezTo>
                    <a:pt x="2013" y="121"/>
                    <a:pt x="2032" y="93"/>
                    <a:pt x="2032" y="65"/>
                  </a:cubicBezTo>
                  <a:cubicBezTo>
                    <a:pt x="2032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3234214" y="2960683"/>
              <a:ext cx="116194" cy="6945"/>
            </a:xfrm>
            <a:custGeom>
              <a:rect b="b" l="l" r="r" t="t"/>
              <a:pathLst>
                <a:path extrusionOk="0" h="122" w="204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76" y="121"/>
                  </a:lnTo>
                  <a:cubicBezTo>
                    <a:pt x="2013" y="121"/>
                    <a:pt x="2041" y="93"/>
                    <a:pt x="2041" y="65"/>
                  </a:cubicBezTo>
                  <a:cubicBezTo>
                    <a:pt x="2041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074698" y="3010325"/>
              <a:ext cx="115739" cy="6376"/>
            </a:xfrm>
            <a:custGeom>
              <a:rect b="b" l="l" r="r" t="t"/>
              <a:pathLst>
                <a:path extrusionOk="0" h="112" w="2033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1976" y="112"/>
                  </a:lnTo>
                  <a:cubicBezTo>
                    <a:pt x="2004" y="112"/>
                    <a:pt x="2032" y="93"/>
                    <a:pt x="2032" y="56"/>
                  </a:cubicBezTo>
                  <a:cubicBezTo>
                    <a:pt x="2032" y="28"/>
                    <a:pt x="2004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2932659" y="3068962"/>
              <a:ext cx="85053" cy="84541"/>
            </a:xfrm>
            <a:custGeom>
              <a:rect b="b" l="l" r="r" t="t"/>
              <a:pathLst>
                <a:path extrusionOk="0" h="1485" w="1494">
                  <a:moveTo>
                    <a:pt x="752" y="0"/>
                  </a:moveTo>
                  <a:cubicBezTo>
                    <a:pt x="334" y="0"/>
                    <a:pt x="0" y="334"/>
                    <a:pt x="0" y="742"/>
                  </a:cubicBezTo>
                  <a:cubicBezTo>
                    <a:pt x="0" y="1150"/>
                    <a:pt x="334" y="1484"/>
                    <a:pt x="752" y="1484"/>
                  </a:cubicBezTo>
                  <a:cubicBezTo>
                    <a:pt x="1160" y="1484"/>
                    <a:pt x="1494" y="1150"/>
                    <a:pt x="1494" y="742"/>
                  </a:cubicBezTo>
                  <a:cubicBezTo>
                    <a:pt x="1494" y="334"/>
                    <a:pt x="1160" y="0"/>
                    <a:pt x="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2929471" y="3065774"/>
              <a:ext cx="91430" cy="91430"/>
            </a:xfrm>
            <a:custGeom>
              <a:rect b="b" l="l" r="r" t="t"/>
              <a:pathLst>
                <a:path extrusionOk="0" h="1606" w="1606">
                  <a:moveTo>
                    <a:pt x="808" y="112"/>
                  </a:moveTo>
                  <a:cubicBezTo>
                    <a:pt x="1179" y="112"/>
                    <a:pt x="1485" y="418"/>
                    <a:pt x="1485" y="798"/>
                  </a:cubicBezTo>
                  <a:cubicBezTo>
                    <a:pt x="1485" y="1179"/>
                    <a:pt x="1179" y="1485"/>
                    <a:pt x="808" y="1485"/>
                  </a:cubicBezTo>
                  <a:cubicBezTo>
                    <a:pt x="427" y="1485"/>
                    <a:pt x="121" y="1179"/>
                    <a:pt x="121" y="798"/>
                  </a:cubicBezTo>
                  <a:cubicBezTo>
                    <a:pt x="121" y="418"/>
                    <a:pt x="427" y="112"/>
                    <a:pt x="808" y="112"/>
                  </a:cubicBezTo>
                  <a:close/>
                  <a:moveTo>
                    <a:pt x="808" y="1"/>
                  </a:moveTo>
                  <a:cubicBezTo>
                    <a:pt x="362" y="1"/>
                    <a:pt x="0" y="362"/>
                    <a:pt x="0" y="798"/>
                  </a:cubicBezTo>
                  <a:cubicBezTo>
                    <a:pt x="0" y="1244"/>
                    <a:pt x="362" y="1605"/>
                    <a:pt x="808" y="1605"/>
                  </a:cubicBezTo>
                  <a:cubicBezTo>
                    <a:pt x="1244" y="1605"/>
                    <a:pt x="1605" y="1244"/>
                    <a:pt x="1605" y="798"/>
                  </a:cubicBezTo>
                  <a:cubicBezTo>
                    <a:pt x="1605" y="362"/>
                    <a:pt x="1244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3072079" y="3076363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2927365" y="3123841"/>
              <a:ext cx="323249" cy="309016"/>
            </a:xfrm>
            <a:custGeom>
              <a:rect b="b" l="l" r="r" t="t"/>
              <a:pathLst>
                <a:path extrusionOk="0" h="5428" w="5678">
                  <a:moveTo>
                    <a:pt x="3618" y="1"/>
                  </a:moveTo>
                  <a:cubicBezTo>
                    <a:pt x="2589" y="1"/>
                    <a:pt x="1754" y="697"/>
                    <a:pt x="1754" y="1559"/>
                  </a:cubicBezTo>
                  <a:lnTo>
                    <a:pt x="1754" y="3424"/>
                  </a:lnTo>
                  <a:lnTo>
                    <a:pt x="1754" y="3749"/>
                  </a:lnTo>
                  <a:cubicBezTo>
                    <a:pt x="1754" y="4676"/>
                    <a:pt x="1095" y="5428"/>
                    <a:pt x="0" y="5428"/>
                  </a:cubicBezTo>
                  <a:lnTo>
                    <a:pt x="5678" y="5428"/>
                  </a:lnTo>
                  <a:lnTo>
                    <a:pt x="5678" y="1559"/>
                  </a:lnTo>
                  <a:cubicBezTo>
                    <a:pt x="5678" y="697"/>
                    <a:pt x="4843" y="1"/>
                    <a:pt x="3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2924177" y="3120198"/>
              <a:ext cx="329625" cy="315848"/>
            </a:xfrm>
            <a:custGeom>
              <a:rect b="b" l="l" r="r" t="t"/>
              <a:pathLst>
                <a:path extrusionOk="0" h="5548" w="5790">
                  <a:moveTo>
                    <a:pt x="3878" y="121"/>
                  </a:moveTo>
                  <a:cubicBezTo>
                    <a:pt x="4871" y="121"/>
                    <a:pt x="5678" y="798"/>
                    <a:pt x="5678" y="1623"/>
                  </a:cubicBezTo>
                  <a:lnTo>
                    <a:pt x="5678" y="5427"/>
                  </a:lnTo>
                  <a:lnTo>
                    <a:pt x="761" y="5427"/>
                  </a:lnTo>
                  <a:cubicBezTo>
                    <a:pt x="1439" y="5195"/>
                    <a:pt x="1865" y="4592"/>
                    <a:pt x="1865" y="3813"/>
                  </a:cubicBezTo>
                  <a:lnTo>
                    <a:pt x="1865" y="1623"/>
                  </a:lnTo>
                  <a:cubicBezTo>
                    <a:pt x="1865" y="798"/>
                    <a:pt x="2682" y="121"/>
                    <a:pt x="3674" y="121"/>
                  </a:cubicBezTo>
                  <a:close/>
                  <a:moveTo>
                    <a:pt x="3674" y="0"/>
                  </a:moveTo>
                  <a:cubicBezTo>
                    <a:pt x="2617" y="0"/>
                    <a:pt x="1754" y="733"/>
                    <a:pt x="1754" y="1623"/>
                  </a:cubicBezTo>
                  <a:lnTo>
                    <a:pt x="1754" y="3813"/>
                  </a:lnTo>
                  <a:cubicBezTo>
                    <a:pt x="1754" y="4768"/>
                    <a:pt x="1058" y="5427"/>
                    <a:pt x="56" y="5427"/>
                  </a:cubicBezTo>
                  <a:cubicBezTo>
                    <a:pt x="19" y="5427"/>
                    <a:pt x="1" y="5455"/>
                    <a:pt x="1" y="5492"/>
                  </a:cubicBezTo>
                  <a:cubicBezTo>
                    <a:pt x="1" y="5520"/>
                    <a:pt x="19" y="5547"/>
                    <a:pt x="56" y="5547"/>
                  </a:cubicBezTo>
                  <a:lnTo>
                    <a:pt x="5734" y="5547"/>
                  </a:lnTo>
                  <a:cubicBezTo>
                    <a:pt x="5771" y="5547"/>
                    <a:pt x="5789" y="5520"/>
                    <a:pt x="5789" y="5492"/>
                  </a:cubicBezTo>
                  <a:lnTo>
                    <a:pt x="5789" y="1623"/>
                  </a:lnTo>
                  <a:cubicBezTo>
                    <a:pt x="5789" y="733"/>
                    <a:pt x="4936" y="0"/>
                    <a:pt x="3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2936360" y="3132324"/>
              <a:ext cx="307934" cy="294214"/>
            </a:xfrm>
            <a:custGeom>
              <a:rect b="b" l="l" r="r" t="t"/>
              <a:pathLst>
                <a:path extrusionOk="0" h="5168" w="5409">
                  <a:moveTo>
                    <a:pt x="5408" y="5167"/>
                  </a:moveTo>
                  <a:lnTo>
                    <a:pt x="56" y="5167"/>
                  </a:lnTo>
                  <a:lnTo>
                    <a:pt x="0" y="5167"/>
                  </a:lnTo>
                  <a:cubicBezTo>
                    <a:pt x="1048" y="5167"/>
                    <a:pt x="1670" y="4453"/>
                    <a:pt x="1670" y="3572"/>
                  </a:cubicBezTo>
                  <a:lnTo>
                    <a:pt x="1670" y="3266"/>
                  </a:lnTo>
                  <a:lnTo>
                    <a:pt x="1670" y="1485"/>
                  </a:lnTo>
                  <a:cubicBezTo>
                    <a:pt x="1670" y="659"/>
                    <a:pt x="2468" y="0"/>
                    <a:pt x="3442" y="0"/>
                  </a:cubicBezTo>
                  <a:lnTo>
                    <a:pt x="3636" y="0"/>
                  </a:lnTo>
                  <a:cubicBezTo>
                    <a:pt x="4620" y="0"/>
                    <a:pt x="5408" y="659"/>
                    <a:pt x="5408" y="1485"/>
                  </a:cubicBezTo>
                  <a:lnTo>
                    <a:pt x="5408" y="51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3142273" y="3123841"/>
              <a:ext cx="634883" cy="497056"/>
            </a:xfrm>
            <a:custGeom>
              <a:rect b="b" l="l" r="r" t="t"/>
              <a:pathLst>
                <a:path extrusionOk="0" h="8731" w="11152">
                  <a:moveTo>
                    <a:pt x="1" y="1"/>
                  </a:moveTo>
                  <a:cubicBezTo>
                    <a:pt x="1031" y="1"/>
                    <a:pt x="1856" y="669"/>
                    <a:pt x="1856" y="1504"/>
                  </a:cubicBezTo>
                  <a:lnTo>
                    <a:pt x="1856" y="7766"/>
                  </a:lnTo>
                  <a:cubicBezTo>
                    <a:pt x="1856" y="8294"/>
                    <a:pt x="2385" y="8730"/>
                    <a:pt x="3044" y="8730"/>
                  </a:cubicBezTo>
                  <a:lnTo>
                    <a:pt x="11152" y="8730"/>
                  </a:lnTo>
                  <a:lnTo>
                    <a:pt x="11152" y="2162"/>
                  </a:lnTo>
                  <a:cubicBezTo>
                    <a:pt x="11152" y="966"/>
                    <a:pt x="9964" y="1"/>
                    <a:pt x="8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3139142" y="3120198"/>
              <a:ext cx="641203" cy="503831"/>
            </a:xfrm>
            <a:custGeom>
              <a:rect b="b" l="l" r="r" t="t"/>
              <a:pathLst>
                <a:path extrusionOk="0" h="8850" w="11263">
                  <a:moveTo>
                    <a:pt x="8544" y="121"/>
                  </a:moveTo>
                  <a:cubicBezTo>
                    <a:pt x="9982" y="121"/>
                    <a:pt x="11142" y="1067"/>
                    <a:pt x="11142" y="2226"/>
                  </a:cubicBezTo>
                  <a:lnTo>
                    <a:pt x="11142" y="8739"/>
                  </a:lnTo>
                  <a:lnTo>
                    <a:pt x="3099" y="8739"/>
                  </a:lnTo>
                  <a:cubicBezTo>
                    <a:pt x="2477" y="8739"/>
                    <a:pt x="1967" y="8330"/>
                    <a:pt x="1967" y="7830"/>
                  </a:cubicBezTo>
                  <a:lnTo>
                    <a:pt x="1967" y="1568"/>
                  </a:lnTo>
                  <a:cubicBezTo>
                    <a:pt x="1967" y="909"/>
                    <a:pt x="1475" y="353"/>
                    <a:pt x="780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cubicBezTo>
                    <a:pt x="1049" y="121"/>
                    <a:pt x="1846" y="770"/>
                    <a:pt x="1846" y="1568"/>
                  </a:cubicBezTo>
                  <a:lnTo>
                    <a:pt x="1846" y="7820"/>
                  </a:lnTo>
                  <a:cubicBezTo>
                    <a:pt x="1846" y="8395"/>
                    <a:pt x="2412" y="8850"/>
                    <a:pt x="3099" y="8850"/>
                  </a:cubicBezTo>
                  <a:lnTo>
                    <a:pt x="11207" y="8850"/>
                  </a:lnTo>
                  <a:cubicBezTo>
                    <a:pt x="11234" y="8850"/>
                    <a:pt x="11262" y="8831"/>
                    <a:pt x="11262" y="8794"/>
                  </a:cubicBezTo>
                  <a:lnTo>
                    <a:pt x="11262" y="2217"/>
                  </a:lnTo>
                  <a:cubicBezTo>
                    <a:pt x="11262" y="993"/>
                    <a:pt x="10047" y="0"/>
                    <a:pt x="8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3355132" y="3261724"/>
              <a:ext cx="82435" cy="82435"/>
            </a:xfrm>
            <a:custGeom>
              <a:rect b="b" l="l" r="r" t="t"/>
              <a:pathLst>
                <a:path extrusionOk="0" h="1448" w="1448">
                  <a:moveTo>
                    <a:pt x="724" y="0"/>
                  </a:moveTo>
                  <a:cubicBezTo>
                    <a:pt x="325" y="0"/>
                    <a:pt x="0" y="325"/>
                    <a:pt x="0" y="724"/>
                  </a:cubicBezTo>
                  <a:cubicBezTo>
                    <a:pt x="0" y="1123"/>
                    <a:pt x="325" y="1447"/>
                    <a:pt x="724" y="1447"/>
                  </a:cubicBezTo>
                  <a:cubicBezTo>
                    <a:pt x="1123" y="1447"/>
                    <a:pt x="1448" y="1123"/>
                    <a:pt x="1438" y="724"/>
                  </a:cubicBezTo>
                  <a:cubicBezTo>
                    <a:pt x="1438" y="325"/>
                    <a:pt x="1123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3351944" y="3258536"/>
              <a:ext cx="88811" cy="88754"/>
            </a:xfrm>
            <a:custGeom>
              <a:rect b="b" l="l" r="r" t="t"/>
              <a:pathLst>
                <a:path extrusionOk="0" h="1559" w="1560">
                  <a:moveTo>
                    <a:pt x="780" y="121"/>
                  </a:moveTo>
                  <a:cubicBezTo>
                    <a:pt x="1142" y="121"/>
                    <a:pt x="1439" y="418"/>
                    <a:pt x="1439" y="780"/>
                  </a:cubicBezTo>
                  <a:cubicBezTo>
                    <a:pt x="1439" y="1142"/>
                    <a:pt x="1142" y="1448"/>
                    <a:pt x="780" y="1448"/>
                  </a:cubicBezTo>
                  <a:cubicBezTo>
                    <a:pt x="409" y="1448"/>
                    <a:pt x="112" y="1142"/>
                    <a:pt x="112" y="780"/>
                  </a:cubicBezTo>
                  <a:cubicBezTo>
                    <a:pt x="112" y="418"/>
                    <a:pt x="409" y="121"/>
                    <a:pt x="780" y="121"/>
                  </a:cubicBezTo>
                  <a:close/>
                  <a:moveTo>
                    <a:pt x="780" y="1"/>
                  </a:moveTo>
                  <a:cubicBezTo>
                    <a:pt x="344" y="1"/>
                    <a:pt x="1" y="353"/>
                    <a:pt x="1" y="780"/>
                  </a:cubicBezTo>
                  <a:cubicBezTo>
                    <a:pt x="1" y="1206"/>
                    <a:pt x="353" y="1559"/>
                    <a:pt x="780" y="1559"/>
                  </a:cubicBezTo>
                  <a:cubicBezTo>
                    <a:pt x="1207" y="1559"/>
                    <a:pt x="1559" y="1206"/>
                    <a:pt x="1559" y="780"/>
                  </a:cubicBezTo>
                  <a:cubicBezTo>
                    <a:pt x="1559" y="353"/>
                    <a:pt x="1207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3478725" y="3265936"/>
              <a:ext cx="219237" cy="6889"/>
            </a:xfrm>
            <a:custGeom>
              <a:rect b="b" l="l" r="r" t="t"/>
              <a:pathLst>
                <a:path extrusionOk="0" h="121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3478725" y="3309772"/>
              <a:ext cx="111981" cy="6889"/>
            </a:xfrm>
            <a:custGeom>
              <a:rect b="b" l="l" r="r" t="t"/>
              <a:pathLst>
                <a:path extrusionOk="0" h="121" w="1967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11" y="121"/>
                  </a:lnTo>
                  <a:cubicBezTo>
                    <a:pt x="1948" y="121"/>
                    <a:pt x="1967" y="93"/>
                    <a:pt x="1967" y="65"/>
                  </a:cubicBezTo>
                  <a:cubicBezTo>
                    <a:pt x="1967" y="28"/>
                    <a:pt x="1948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3478725" y="3346206"/>
              <a:ext cx="219237" cy="6945"/>
            </a:xfrm>
            <a:custGeom>
              <a:rect b="b" l="l" r="r" t="t"/>
              <a:pathLst>
                <a:path extrusionOk="0" h="122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3314484" y="3420670"/>
              <a:ext cx="598904" cy="199654"/>
            </a:xfrm>
            <a:custGeom>
              <a:rect b="b" l="l" r="r" t="t"/>
              <a:pathLst>
                <a:path extrusionOk="0" h="3507" w="10520">
                  <a:moveTo>
                    <a:pt x="10511" y="0"/>
                  </a:moveTo>
                  <a:lnTo>
                    <a:pt x="974" y="10"/>
                  </a:lnTo>
                  <a:lnTo>
                    <a:pt x="974" y="2403"/>
                  </a:lnTo>
                  <a:cubicBezTo>
                    <a:pt x="983" y="2941"/>
                    <a:pt x="640" y="3396"/>
                    <a:pt x="0" y="3498"/>
                  </a:cubicBezTo>
                  <a:cubicBezTo>
                    <a:pt x="40" y="3501"/>
                    <a:pt x="77" y="3502"/>
                    <a:pt x="109" y="3502"/>
                  </a:cubicBezTo>
                  <a:cubicBezTo>
                    <a:pt x="172" y="3502"/>
                    <a:pt x="214" y="3498"/>
                    <a:pt x="214" y="3498"/>
                  </a:cubicBezTo>
                  <a:lnTo>
                    <a:pt x="6429" y="3507"/>
                  </a:lnTo>
                  <a:lnTo>
                    <a:pt x="9138" y="3507"/>
                  </a:lnTo>
                  <a:cubicBezTo>
                    <a:pt x="9898" y="3507"/>
                    <a:pt x="10520" y="3006"/>
                    <a:pt x="10520" y="2403"/>
                  </a:cubicBezTo>
                  <a:lnTo>
                    <a:pt x="10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3309190" y="3417482"/>
              <a:ext cx="607386" cy="206030"/>
            </a:xfrm>
            <a:custGeom>
              <a:rect b="b" l="l" r="r" t="t"/>
              <a:pathLst>
                <a:path extrusionOk="0" h="3619" w="10669">
                  <a:moveTo>
                    <a:pt x="10548" y="121"/>
                  </a:moveTo>
                  <a:lnTo>
                    <a:pt x="10548" y="2459"/>
                  </a:lnTo>
                  <a:cubicBezTo>
                    <a:pt x="10548" y="2691"/>
                    <a:pt x="10455" y="2914"/>
                    <a:pt x="10270" y="3099"/>
                  </a:cubicBezTo>
                  <a:cubicBezTo>
                    <a:pt x="10019" y="3359"/>
                    <a:pt x="9639" y="3498"/>
                    <a:pt x="9231" y="3507"/>
                  </a:cubicBezTo>
                  <a:lnTo>
                    <a:pt x="6605" y="3498"/>
                  </a:lnTo>
                  <a:cubicBezTo>
                    <a:pt x="6578" y="3507"/>
                    <a:pt x="6550" y="3507"/>
                    <a:pt x="6522" y="3507"/>
                  </a:cubicBezTo>
                  <a:lnTo>
                    <a:pt x="473" y="3498"/>
                  </a:lnTo>
                  <a:cubicBezTo>
                    <a:pt x="891" y="3313"/>
                    <a:pt x="1132" y="2932"/>
                    <a:pt x="1132" y="2459"/>
                  </a:cubicBezTo>
                  <a:lnTo>
                    <a:pt x="1123" y="121"/>
                  </a:lnTo>
                  <a:close/>
                  <a:moveTo>
                    <a:pt x="10604" y="1"/>
                  </a:moveTo>
                  <a:lnTo>
                    <a:pt x="1067" y="10"/>
                  </a:lnTo>
                  <a:cubicBezTo>
                    <a:pt x="1049" y="10"/>
                    <a:pt x="1039" y="19"/>
                    <a:pt x="1030" y="29"/>
                  </a:cubicBezTo>
                  <a:cubicBezTo>
                    <a:pt x="1012" y="38"/>
                    <a:pt x="1012" y="56"/>
                    <a:pt x="1012" y="66"/>
                  </a:cubicBezTo>
                  <a:lnTo>
                    <a:pt x="1012" y="2459"/>
                  </a:lnTo>
                  <a:cubicBezTo>
                    <a:pt x="1021" y="3006"/>
                    <a:pt x="659" y="3405"/>
                    <a:pt x="84" y="3498"/>
                  </a:cubicBezTo>
                  <a:lnTo>
                    <a:pt x="65" y="3498"/>
                  </a:lnTo>
                  <a:cubicBezTo>
                    <a:pt x="10" y="3498"/>
                    <a:pt x="0" y="3526"/>
                    <a:pt x="0" y="3554"/>
                  </a:cubicBezTo>
                  <a:cubicBezTo>
                    <a:pt x="0" y="3609"/>
                    <a:pt x="47" y="3609"/>
                    <a:pt x="93" y="3619"/>
                  </a:cubicBezTo>
                  <a:lnTo>
                    <a:pt x="9231" y="3619"/>
                  </a:lnTo>
                  <a:cubicBezTo>
                    <a:pt x="9676" y="3619"/>
                    <a:pt x="10084" y="3461"/>
                    <a:pt x="10353" y="3183"/>
                  </a:cubicBezTo>
                  <a:cubicBezTo>
                    <a:pt x="10557" y="2979"/>
                    <a:pt x="10669" y="2719"/>
                    <a:pt x="10669" y="2459"/>
                  </a:cubicBezTo>
                  <a:lnTo>
                    <a:pt x="10659" y="56"/>
                  </a:lnTo>
                  <a:cubicBezTo>
                    <a:pt x="10659" y="29"/>
                    <a:pt x="10631" y="1"/>
                    <a:pt x="10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3319722" y="3424370"/>
              <a:ext cx="583646" cy="192822"/>
            </a:xfrm>
            <a:custGeom>
              <a:rect b="b" l="l" r="r" t="t"/>
              <a:pathLst>
                <a:path extrusionOk="0" h="3387" w="10252">
                  <a:moveTo>
                    <a:pt x="10242" y="0"/>
                  </a:moveTo>
                  <a:lnTo>
                    <a:pt x="1021" y="0"/>
                  </a:lnTo>
                  <a:lnTo>
                    <a:pt x="1031" y="2320"/>
                  </a:lnTo>
                  <a:cubicBezTo>
                    <a:pt x="1031" y="2839"/>
                    <a:pt x="706" y="3275"/>
                    <a:pt x="84" y="3377"/>
                  </a:cubicBezTo>
                  <a:cubicBezTo>
                    <a:pt x="66" y="3377"/>
                    <a:pt x="1" y="3377"/>
                    <a:pt x="84" y="3377"/>
                  </a:cubicBezTo>
                  <a:cubicBezTo>
                    <a:pt x="196" y="3377"/>
                    <a:pt x="288" y="3377"/>
                    <a:pt x="288" y="3377"/>
                  </a:cubicBezTo>
                  <a:lnTo>
                    <a:pt x="6300" y="3386"/>
                  </a:lnTo>
                  <a:cubicBezTo>
                    <a:pt x="6328" y="3386"/>
                    <a:pt x="6346" y="3386"/>
                    <a:pt x="6374" y="3386"/>
                  </a:cubicBezTo>
                  <a:lnTo>
                    <a:pt x="8916" y="3386"/>
                  </a:lnTo>
                  <a:cubicBezTo>
                    <a:pt x="9658" y="3377"/>
                    <a:pt x="10252" y="2904"/>
                    <a:pt x="10252" y="2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1858973" y="2558251"/>
              <a:ext cx="562525" cy="562525"/>
            </a:xfrm>
            <a:custGeom>
              <a:rect b="b" l="l" r="r" t="t"/>
              <a:pathLst>
                <a:path extrusionOk="0" h="9881" w="9881">
                  <a:moveTo>
                    <a:pt x="4945" y="1"/>
                  </a:moveTo>
                  <a:cubicBezTo>
                    <a:pt x="2218" y="1"/>
                    <a:pt x="1" y="2218"/>
                    <a:pt x="1" y="4945"/>
                  </a:cubicBezTo>
                  <a:cubicBezTo>
                    <a:pt x="1" y="7672"/>
                    <a:pt x="2218" y="9880"/>
                    <a:pt x="4945" y="9880"/>
                  </a:cubicBezTo>
                  <a:cubicBezTo>
                    <a:pt x="7672" y="9880"/>
                    <a:pt x="9880" y="7672"/>
                    <a:pt x="9880" y="4945"/>
                  </a:cubicBezTo>
                  <a:cubicBezTo>
                    <a:pt x="9880" y="2218"/>
                    <a:pt x="7672" y="1"/>
                    <a:pt x="4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1748957" y="2524435"/>
              <a:ext cx="630101" cy="630158"/>
            </a:xfrm>
            <a:custGeom>
              <a:rect b="b" l="l" r="r" t="t"/>
              <a:pathLst>
                <a:path extrusionOk="0" h="11069" w="11068">
                  <a:moveTo>
                    <a:pt x="5539" y="1"/>
                  </a:moveTo>
                  <a:cubicBezTo>
                    <a:pt x="2487" y="1"/>
                    <a:pt x="1" y="2487"/>
                    <a:pt x="1" y="5539"/>
                  </a:cubicBezTo>
                  <a:cubicBezTo>
                    <a:pt x="1" y="8591"/>
                    <a:pt x="2487" y="11068"/>
                    <a:pt x="5539" y="11068"/>
                  </a:cubicBezTo>
                  <a:cubicBezTo>
                    <a:pt x="8591" y="11068"/>
                    <a:pt x="11068" y="8591"/>
                    <a:pt x="11068" y="5539"/>
                  </a:cubicBezTo>
                  <a:cubicBezTo>
                    <a:pt x="11068" y="2487"/>
                    <a:pt x="8591" y="1"/>
                    <a:pt x="5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1866886" y="2566164"/>
              <a:ext cx="547211" cy="547211"/>
            </a:xfrm>
            <a:custGeom>
              <a:rect b="b" l="l" r="r" t="t"/>
              <a:pathLst>
                <a:path extrusionOk="0" h="9612" w="9612">
                  <a:moveTo>
                    <a:pt x="4806" y="1"/>
                  </a:moveTo>
                  <a:cubicBezTo>
                    <a:pt x="4769" y="1"/>
                    <a:pt x="4750" y="29"/>
                    <a:pt x="4750" y="56"/>
                  </a:cubicBezTo>
                  <a:cubicBezTo>
                    <a:pt x="4750" y="94"/>
                    <a:pt x="4769" y="112"/>
                    <a:pt x="4806" y="112"/>
                  </a:cubicBezTo>
                  <a:cubicBezTo>
                    <a:pt x="7394" y="112"/>
                    <a:pt x="9500" y="2218"/>
                    <a:pt x="9500" y="4806"/>
                  </a:cubicBezTo>
                  <a:cubicBezTo>
                    <a:pt x="9500" y="7394"/>
                    <a:pt x="7394" y="9491"/>
                    <a:pt x="4806" y="9491"/>
                  </a:cubicBezTo>
                  <a:cubicBezTo>
                    <a:pt x="2218" y="9491"/>
                    <a:pt x="112" y="7394"/>
                    <a:pt x="112" y="4806"/>
                  </a:cubicBezTo>
                  <a:cubicBezTo>
                    <a:pt x="112" y="4407"/>
                    <a:pt x="168" y="3999"/>
                    <a:pt x="270" y="3619"/>
                  </a:cubicBezTo>
                  <a:cubicBezTo>
                    <a:pt x="279" y="3582"/>
                    <a:pt x="260" y="3554"/>
                    <a:pt x="223" y="3545"/>
                  </a:cubicBezTo>
                  <a:cubicBezTo>
                    <a:pt x="219" y="3543"/>
                    <a:pt x="214" y="3542"/>
                    <a:pt x="209" y="3542"/>
                  </a:cubicBezTo>
                  <a:cubicBezTo>
                    <a:pt x="187" y="3542"/>
                    <a:pt x="166" y="3560"/>
                    <a:pt x="158" y="3591"/>
                  </a:cubicBezTo>
                  <a:cubicBezTo>
                    <a:pt x="56" y="3981"/>
                    <a:pt x="1" y="4389"/>
                    <a:pt x="1" y="4806"/>
                  </a:cubicBezTo>
                  <a:cubicBezTo>
                    <a:pt x="1" y="7459"/>
                    <a:pt x="2153" y="9611"/>
                    <a:pt x="4806" y="9611"/>
                  </a:cubicBezTo>
                  <a:cubicBezTo>
                    <a:pt x="7459" y="9611"/>
                    <a:pt x="9611" y="7459"/>
                    <a:pt x="9611" y="4806"/>
                  </a:cubicBezTo>
                  <a:cubicBezTo>
                    <a:pt x="9611" y="2153"/>
                    <a:pt x="7459" y="1"/>
                    <a:pt x="4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1890683" y="2596621"/>
              <a:ext cx="128890" cy="134412"/>
            </a:xfrm>
            <a:custGeom>
              <a:rect b="b" l="l" r="r" t="t"/>
              <a:pathLst>
                <a:path extrusionOk="0" h="2361" w="2264">
                  <a:moveTo>
                    <a:pt x="2193" y="0"/>
                  </a:moveTo>
                  <a:cubicBezTo>
                    <a:pt x="2185" y="0"/>
                    <a:pt x="2178" y="2"/>
                    <a:pt x="2171" y="4"/>
                  </a:cubicBezTo>
                  <a:cubicBezTo>
                    <a:pt x="1985" y="97"/>
                    <a:pt x="1809" y="208"/>
                    <a:pt x="1642" y="319"/>
                  </a:cubicBezTo>
                  <a:cubicBezTo>
                    <a:pt x="1253" y="598"/>
                    <a:pt x="909" y="922"/>
                    <a:pt x="612" y="1293"/>
                  </a:cubicBezTo>
                  <a:cubicBezTo>
                    <a:pt x="371" y="1599"/>
                    <a:pt x="167" y="1933"/>
                    <a:pt x="9" y="2286"/>
                  </a:cubicBezTo>
                  <a:cubicBezTo>
                    <a:pt x="0" y="2314"/>
                    <a:pt x="9" y="2342"/>
                    <a:pt x="37" y="2360"/>
                  </a:cubicBezTo>
                  <a:lnTo>
                    <a:pt x="65" y="2360"/>
                  </a:lnTo>
                  <a:cubicBezTo>
                    <a:pt x="84" y="2360"/>
                    <a:pt x="102" y="2351"/>
                    <a:pt x="111" y="2332"/>
                  </a:cubicBezTo>
                  <a:cubicBezTo>
                    <a:pt x="269" y="1989"/>
                    <a:pt x="464" y="1664"/>
                    <a:pt x="696" y="1368"/>
                  </a:cubicBezTo>
                  <a:cubicBezTo>
                    <a:pt x="993" y="1006"/>
                    <a:pt x="1327" y="681"/>
                    <a:pt x="1716" y="412"/>
                  </a:cubicBezTo>
                  <a:cubicBezTo>
                    <a:pt x="1874" y="301"/>
                    <a:pt x="2050" y="199"/>
                    <a:pt x="2227" y="106"/>
                  </a:cubicBezTo>
                  <a:cubicBezTo>
                    <a:pt x="2254" y="97"/>
                    <a:pt x="2264" y="60"/>
                    <a:pt x="2245" y="32"/>
                  </a:cubicBezTo>
                  <a:cubicBezTo>
                    <a:pt x="2238" y="11"/>
                    <a:pt x="2216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1712152" y="3085073"/>
              <a:ext cx="182802" cy="179216"/>
            </a:xfrm>
            <a:custGeom>
              <a:rect b="b" l="l" r="r" t="t"/>
              <a:pathLst>
                <a:path extrusionOk="0" h="3148" w="3211">
                  <a:moveTo>
                    <a:pt x="1354" y="0"/>
                  </a:moveTo>
                  <a:cubicBezTo>
                    <a:pt x="1272" y="0"/>
                    <a:pt x="1188" y="33"/>
                    <a:pt x="1123" y="98"/>
                  </a:cubicBezTo>
                  <a:lnTo>
                    <a:pt x="121" y="1090"/>
                  </a:lnTo>
                  <a:cubicBezTo>
                    <a:pt x="1" y="1220"/>
                    <a:pt x="1" y="1424"/>
                    <a:pt x="121" y="1545"/>
                  </a:cubicBezTo>
                  <a:lnTo>
                    <a:pt x="205" y="1619"/>
                  </a:lnTo>
                  <a:lnTo>
                    <a:pt x="1439" y="2862"/>
                  </a:lnTo>
                  <a:lnTo>
                    <a:pt x="1633" y="3057"/>
                  </a:lnTo>
                  <a:cubicBezTo>
                    <a:pt x="1694" y="3117"/>
                    <a:pt x="1775" y="3147"/>
                    <a:pt x="1857" y="3147"/>
                  </a:cubicBezTo>
                  <a:cubicBezTo>
                    <a:pt x="1939" y="3147"/>
                    <a:pt x="2023" y="3117"/>
                    <a:pt x="2088" y="3057"/>
                  </a:cubicBezTo>
                  <a:lnTo>
                    <a:pt x="3090" y="2055"/>
                  </a:lnTo>
                  <a:cubicBezTo>
                    <a:pt x="3201" y="1934"/>
                    <a:pt x="3210" y="1749"/>
                    <a:pt x="3099" y="1619"/>
                  </a:cubicBezTo>
                  <a:cubicBezTo>
                    <a:pt x="3099" y="1619"/>
                    <a:pt x="3090" y="1610"/>
                    <a:pt x="3081" y="1600"/>
                  </a:cubicBezTo>
                  <a:lnTo>
                    <a:pt x="1587" y="107"/>
                  </a:lnTo>
                  <a:lnTo>
                    <a:pt x="1578" y="98"/>
                  </a:lnTo>
                  <a:cubicBezTo>
                    <a:pt x="1517" y="33"/>
                    <a:pt x="1436" y="0"/>
                    <a:pt x="1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1710558" y="3081600"/>
              <a:ext cx="188097" cy="185990"/>
            </a:xfrm>
            <a:custGeom>
              <a:rect b="b" l="l" r="r" t="t"/>
              <a:pathLst>
                <a:path extrusionOk="0" h="3267" w="3304">
                  <a:moveTo>
                    <a:pt x="1383" y="121"/>
                  </a:moveTo>
                  <a:cubicBezTo>
                    <a:pt x="1448" y="121"/>
                    <a:pt x="1513" y="140"/>
                    <a:pt x="1569" y="196"/>
                  </a:cubicBezTo>
                  <a:lnTo>
                    <a:pt x="3081" y="1708"/>
                  </a:lnTo>
                  <a:lnTo>
                    <a:pt x="3090" y="1717"/>
                  </a:lnTo>
                  <a:cubicBezTo>
                    <a:pt x="3173" y="1828"/>
                    <a:pt x="3173" y="1977"/>
                    <a:pt x="3071" y="2070"/>
                  </a:cubicBezTo>
                  <a:lnTo>
                    <a:pt x="2070" y="3071"/>
                  </a:lnTo>
                  <a:cubicBezTo>
                    <a:pt x="2019" y="3122"/>
                    <a:pt x="1954" y="3148"/>
                    <a:pt x="1889" y="3148"/>
                  </a:cubicBezTo>
                  <a:cubicBezTo>
                    <a:pt x="1824" y="3148"/>
                    <a:pt x="1759" y="3122"/>
                    <a:pt x="1708" y="3071"/>
                  </a:cubicBezTo>
                  <a:lnTo>
                    <a:pt x="196" y="1569"/>
                  </a:lnTo>
                  <a:cubicBezTo>
                    <a:pt x="94" y="1467"/>
                    <a:pt x="94" y="1300"/>
                    <a:pt x="196" y="1198"/>
                  </a:cubicBezTo>
                  <a:lnTo>
                    <a:pt x="1198" y="196"/>
                  </a:lnTo>
                  <a:cubicBezTo>
                    <a:pt x="1244" y="140"/>
                    <a:pt x="1318" y="121"/>
                    <a:pt x="1383" y="121"/>
                  </a:cubicBezTo>
                  <a:close/>
                  <a:moveTo>
                    <a:pt x="1383" y="1"/>
                  </a:moveTo>
                  <a:cubicBezTo>
                    <a:pt x="1286" y="1"/>
                    <a:pt x="1188" y="38"/>
                    <a:pt x="1114" y="112"/>
                  </a:cubicBezTo>
                  <a:lnTo>
                    <a:pt x="112" y="1114"/>
                  </a:lnTo>
                  <a:cubicBezTo>
                    <a:pt x="47" y="1188"/>
                    <a:pt x="1" y="1281"/>
                    <a:pt x="1" y="1383"/>
                  </a:cubicBezTo>
                  <a:cubicBezTo>
                    <a:pt x="1" y="1485"/>
                    <a:pt x="47" y="1578"/>
                    <a:pt x="112" y="1643"/>
                  </a:cubicBezTo>
                  <a:lnTo>
                    <a:pt x="1624" y="3155"/>
                  </a:lnTo>
                  <a:cubicBezTo>
                    <a:pt x="1689" y="3229"/>
                    <a:pt x="1791" y="3266"/>
                    <a:pt x="1884" y="3266"/>
                  </a:cubicBezTo>
                  <a:cubicBezTo>
                    <a:pt x="1986" y="3266"/>
                    <a:pt x="2079" y="3229"/>
                    <a:pt x="2153" y="3155"/>
                  </a:cubicBezTo>
                  <a:lnTo>
                    <a:pt x="3155" y="2153"/>
                  </a:lnTo>
                  <a:cubicBezTo>
                    <a:pt x="3294" y="2014"/>
                    <a:pt x="3303" y="1801"/>
                    <a:pt x="3173" y="1643"/>
                  </a:cubicBezTo>
                  <a:cubicBezTo>
                    <a:pt x="3164" y="1634"/>
                    <a:pt x="3164" y="1624"/>
                    <a:pt x="3155" y="1624"/>
                  </a:cubicBezTo>
                  <a:lnTo>
                    <a:pt x="1652" y="112"/>
                  </a:lnTo>
                  <a:cubicBezTo>
                    <a:pt x="1578" y="38"/>
                    <a:pt x="148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34"/>
            <p:cNvSpPr/>
            <p:nvPr/>
          </p:nvSpPr>
          <p:spPr>
            <a:xfrm>
              <a:off x="1663022" y="3177184"/>
              <a:ext cx="131053" cy="132135"/>
            </a:xfrm>
            <a:custGeom>
              <a:rect b="b" l="l" r="r" t="t"/>
              <a:pathLst>
                <a:path extrusionOk="0" h="2321" w="2302">
                  <a:moveTo>
                    <a:pt x="1068" y="1"/>
                  </a:moveTo>
                  <a:lnTo>
                    <a:pt x="1" y="1096"/>
                  </a:lnTo>
                  <a:cubicBezTo>
                    <a:pt x="353" y="1383"/>
                    <a:pt x="864" y="1893"/>
                    <a:pt x="1188" y="2255"/>
                  </a:cubicBezTo>
                  <a:cubicBezTo>
                    <a:pt x="1207" y="2283"/>
                    <a:pt x="1225" y="2302"/>
                    <a:pt x="1244" y="2320"/>
                  </a:cubicBezTo>
                  <a:lnTo>
                    <a:pt x="2302" y="124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1659322" y="3174053"/>
              <a:ext cx="138454" cy="138909"/>
            </a:xfrm>
            <a:custGeom>
              <a:rect b="b" l="l" r="r" t="t"/>
              <a:pathLst>
                <a:path extrusionOk="0" h="2440" w="2432">
                  <a:moveTo>
                    <a:pt x="1133" y="139"/>
                  </a:moveTo>
                  <a:lnTo>
                    <a:pt x="2292" y="1290"/>
                  </a:lnTo>
                  <a:lnTo>
                    <a:pt x="1309" y="2292"/>
                  </a:lnTo>
                  <a:cubicBezTo>
                    <a:pt x="1309" y="2282"/>
                    <a:pt x="1300" y="2282"/>
                    <a:pt x="1300" y="2273"/>
                  </a:cubicBezTo>
                  <a:cubicBezTo>
                    <a:pt x="975" y="1911"/>
                    <a:pt x="493" y="1438"/>
                    <a:pt x="149" y="1141"/>
                  </a:cubicBezTo>
                  <a:lnTo>
                    <a:pt x="1133" y="139"/>
                  </a:lnTo>
                  <a:close/>
                  <a:moveTo>
                    <a:pt x="1123" y="0"/>
                  </a:moveTo>
                  <a:cubicBezTo>
                    <a:pt x="1114" y="0"/>
                    <a:pt x="1096" y="0"/>
                    <a:pt x="1086" y="10"/>
                  </a:cubicBezTo>
                  <a:lnTo>
                    <a:pt x="20" y="1104"/>
                  </a:lnTo>
                  <a:cubicBezTo>
                    <a:pt x="10" y="1113"/>
                    <a:pt x="1" y="1132"/>
                    <a:pt x="1" y="1151"/>
                  </a:cubicBezTo>
                  <a:cubicBezTo>
                    <a:pt x="10" y="1169"/>
                    <a:pt x="20" y="1188"/>
                    <a:pt x="29" y="1197"/>
                  </a:cubicBezTo>
                  <a:cubicBezTo>
                    <a:pt x="363" y="1475"/>
                    <a:pt x="882" y="1985"/>
                    <a:pt x="1207" y="2357"/>
                  </a:cubicBezTo>
                  <a:cubicBezTo>
                    <a:pt x="1226" y="2375"/>
                    <a:pt x="1244" y="2394"/>
                    <a:pt x="1263" y="2412"/>
                  </a:cubicBezTo>
                  <a:cubicBezTo>
                    <a:pt x="1272" y="2431"/>
                    <a:pt x="1290" y="2440"/>
                    <a:pt x="1309" y="2440"/>
                  </a:cubicBezTo>
                  <a:cubicBezTo>
                    <a:pt x="1328" y="2440"/>
                    <a:pt x="1337" y="2431"/>
                    <a:pt x="1346" y="2421"/>
                  </a:cubicBezTo>
                  <a:lnTo>
                    <a:pt x="2404" y="1336"/>
                  </a:lnTo>
                  <a:cubicBezTo>
                    <a:pt x="2431" y="1308"/>
                    <a:pt x="2431" y="1271"/>
                    <a:pt x="2404" y="1253"/>
                  </a:cubicBezTo>
                  <a:lnTo>
                    <a:pt x="1170" y="10"/>
                  </a:lnTo>
                  <a:cubicBezTo>
                    <a:pt x="1161" y="0"/>
                    <a:pt x="1142" y="0"/>
                    <a:pt x="1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1329815" y="3227054"/>
              <a:ext cx="419403" cy="406252"/>
            </a:xfrm>
            <a:custGeom>
              <a:rect b="b" l="l" r="r" t="t"/>
              <a:pathLst>
                <a:path extrusionOk="0" h="7136" w="7367">
                  <a:moveTo>
                    <a:pt x="5511" y="1"/>
                  </a:moveTo>
                  <a:cubicBezTo>
                    <a:pt x="5503" y="1"/>
                    <a:pt x="5497" y="3"/>
                    <a:pt x="5492" y="6"/>
                  </a:cubicBezTo>
                  <a:lnTo>
                    <a:pt x="511" y="4941"/>
                  </a:lnTo>
                  <a:cubicBezTo>
                    <a:pt x="0" y="5442"/>
                    <a:pt x="0" y="6259"/>
                    <a:pt x="511" y="6760"/>
                  </a:cubicBezTo>
                  <a:cubicBezTo>
                    <a:pt x="761" y="7010"/>
                    <a:pt x="1093" y="7135"/>
                    <a:pt x="1425" y="7135"/>
                  </a:cubicBezTo>
                  <a:cubicBezTo>
                    <a:pt x="1758" y="7135"/>
                    <a:pt x="2092" y="7010"/>
                    <a:pt x="2347" y="6760"/>
                  </a:cubicBezTo>
                  <a:lnTo>
                    <a:pt x="7329" y="1824"/>
                  </a:lnTo>
                  <a:cubicBezTo>
                    <a:pt x="7366" y="1797"/>
                    <a:pt x="7264" y="1648"/>
                    <a:pt x="7097" y="1453"/>
                  </a:cubicBezTo>
                  <a:cubicBezTo>
                    <a:pt x="7078" y="1426"/>
                    <a:pt x="7060" y="1407"/>
                    <a:pt x="7041" y="1388"/>
                  </a:cubicBezTo>
                  <a:cubicBezTo>
                    <a:pt x="6717" y="1017"/>
                    <a:pt x="6206" y="507"/>
                    <a:pt x="5854" y="220"/>
                  </a:cubicBezTo>
                  <a:cubicBezTo>
                    <a:pt x="5854" y="220"/>
                    <a:pt x="5854" y="220"/>
                    <a:pt x="5854" y="210"/>
                  </a:cubicBezTo>
                  <a:cubicBezTo>
                    <a:pt x="5692" y="81"/>
                    <a:pt x="5566" y="1"/>
                    <a:pt x="5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1333516" y="3223752"/>
              <a:ext cx="419346" cy="412970"/>
            </a:xfrm>
            <a:custGeom>
              <a:rect b="b" l="l" r="r" t="t"/>
              <a:pathLst>
                <a:path extrusionOk="0" h="7254" w="7366">
                  <a:moveTo>
                    <a:pt x="5455" y="120"/>
                  </a:moveTo>
                  <a:cubicBezTo>
                    <a:pt x="5483" y="129"/>
                    <a:pt x="5557" y="166"/>
                    <a:pt x="5752" y="324"/>
                  </a:cubicBezTo>
                  <a:cubicBezTo>
                    <a:pt x="6086" y="602"/>
                    <a:pt x="6605" y="1112"/>
                    <a:pt x="6930" y="1484"/>
                  </a:cubicBezTo>
                  <a:cubicBezTo>
                    <a:pt x="6949" y="1502"/>
                    <a:pt x="6967" y="1521"/>
                    <a:pt x="6986" y="1548"/>
                  </a:cubicBezTo>
                  <a:cubicBezTo>
                    <a:pt x="7162" y="1753"/>
                    <a:pt x="7199" y="1827"/>
                    <a:pt x="7208" y="1855"/>
                  </a:cubicBezTo>
                  <a:lnTo>
                    <a:pt x="2236" y="6771"/>
                  </a:lnTo>
                  <a:cubicBezTo>
                    <a:pt x="1995" y="7012"/>
                    <a:pt x="1677" y="7133"/>
                    <a:pt x="1359" y="7133"/>
                  </a:cubicBezTo>
                  <a:cubicBezTo>
                    <a:pt x="1042" y="7133"/>
                    <a:pt x="724" y="7012"/>
                    <a:pt x="483" y="6771"/>
                  </a:cubicBezTo>
                  <a:cubicBezTo>
                    <a:pt x="251" y="6539"/>
                    <a:pt x="121" y="6233"/>
                    <a:pt x="121" y="5908"/>
                  </a:cubicBezTo>
                  <a:cubicBezTo>
                    <a:pt x="121" y="5575"/>
                    <a:pt x="251" y="5268"/>
                    <a:pt x="483" y="5036"/>
                  </a:cubicBezTo>
                  <a:lnTo>
                    <a:pt x="5455" y="120"/>
                  </a:lnTo>
                  <a:close/>
                  <a:moveTo>
                    <a:pt x="5450" y="1"/>
                  </a:moveTo>
                  <a:cubicBezTo>
                    <a:pt x="5425" y="1"/>
                    <a:pt x="5406" y="11"/>
                    <a:pt x="5390" y="27"/>
                  </a:cubicBezTo>
                  <a:lnTo>
                    <a:pt x="399" y="4962"/>
                  </a:lnTo>
                  <a:cubicBezTo>
                    <a:pt x="149" y="5213"/>
                    <a:pt x="0" y="5547"/>
                    <a:pt x="0" y="5908"/>
                  </a:cubicBezTo>
                  <a:cubicBezTo>
                    <a:pt x="0" y="6270"/>
                    <a:pt x="149" y="6604"/>
                    <a:pt x="399" y="6855"/>
                  </a:cubicBezTo>
                  <a:cubicBezTo>
                    <a:pt x="668" y="7114"/>
                    <a:pt x="1011" y="7254"/>
                    <a:pt x="1364" y="7254"/>
                  </a:cubicBezTo>
                  <a:cubicBezTo>
                    <a:pt x="1707" y="7254"/>
                    <a:pt x="2060" y="7114"/>
                    <a:pt x="2319" y="6855"/>
                  </a:cubicBezTo>
                  <a:lnTo>
                    <a:pt x="7310" y="1920"/>
                  </a:lnTo>
                  <a:cubicBezTo>
                    <a:pt x="7366" y="1873"/>
                    <a:pt x="7338" y="1780"/>
                    <a:pt x="7078" y="1465"/>
                  </a:cubicBezTo>
                  <a:cubicBezTo>
                    <a:pt x="7060" y="1446"/>
                    <a:pt x="7041" y="1428"/>
                    <a:pt x="7023" y="1400"/>
                  </a:cubicBezTo>
                  <a:cubicBezTo>
                    <a:pt x="6689" y="1020"/>
                    <a:pt x="6179" y="519"/>
                    <a:pt x="5826" y="231"/>
                  </a:cubicBezTo>
                  <a:cubicBezTo>
                    <a:pt x="5615" y="60"/>
                    <a:pt x="5512" y="1"/>
                    <a:pt x="5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4"/>
            <p:cNvSpPr/>
            <p:nvPr/>
          </p:nvSpPr>
          <p:spPr>
            <a:xfrm>
              <a:off x="1719553" y="2418832"/>
              <a:ext cx="841881" cy="841881"/>
            </a:xfrm>
            <a:custGeom>
              <a:rect b="b" l="l" r="r" t="t"/>
              <a:pathLst>
                <a:path extrusionOk="0" h="14788" w="14788">
                  <a:moveTo>
                    <a:pt x="7394" y="1856"/>
                  </a:moveTo>
                  <a:cubicBezTo>
                    <a:pt x="10446" y="1856"/>
                    <a:pt x="12923" y="4333"/>
                    <a:pt x="12923" y="7394"/>
                  </a:cubicBezTo>
                  <a:cubicBezTo>
                    <a:pt x="12923" y="10446"/>
                    <a:pt x="10446" y="12923"/>
                    <a:pt x="7394" y="12923"/>
                  </a:cubicBezTo>
                  <a:cubicBezTo>
                    <a:pt x="4342" y="12923"/>
                    <a:pt x="1865" y="10446"/>
                    <a:pt x="1865" y="7394"/>
                  </a:cubicBezTo>
                  <a:cubicBezTo>
                    <a:pt x="1865" y="6912"/>
                    <a:pt x="1921" y="6439"/>
                    <a:pt x="2041" y="5993"/>
                  </a:cubicBezTo>
                  <a:cubicBezTo>
                    <a:pt x="2069" y="5863"/>
                    <a:pt x="2116" y="5743"/>
                    <a:pt x="2153" y="5613"/>
                  </a:cubicBezTo>
                  <a:cubicBezTo>
                    <a:pt x="2208" y="5446"/>
                    <a:pt x="2283" y="5270"/>
                    <a:pt x="2357" y="5103"/>
                  </a:cubicBezTo>
                  <a:cubicBezTo>
                    <a:pt x="2542" y="4695"/>
                    <a:pt x="2774" y="4314"/>
                    <a:pt x="3043" y="3971"/>
                  </a:cubicBezTo>
                  <a:cubicBezTo>
                    <a:pt x="3387" y="3544"/>
                    <a:pt x="3785" y="3164"/>
                    <a:pt x="4240" y="2849"/>
                  </a:cubicBezTo>
                  <a:cubicBezTo>
                    <a:pt x="4435" y="2709"/>
                    <a:pt x="4630" y="2589"/>
                    <a:pt x="4843" y="2478"/>
                  </a:cubicBezTo>
                  <a:cubicBezTo>
                    <a:pt x="5019" y="2385"/>
                    <a:pt x="5214" y="2301"/>
                    <a:pt x="5400" y="2227"/>
                  </a:cubicBezTo>
                  <a:cubicBezTo>
                    <a:pt x="6021" y="1995"/>
                    <a:pt x="6689" y="1856"/>
                    <a:pt x="7394" y="1856"/>
                  </a:cubicBezTo>
                  <a:close/>
                  <a:moveTo>
                    <a:pt x="7394" y="1"/>
                  </a:moveTo>
                  <a:cubicBezTo>
                    <a:pt x="3312" y="1"/>
                    <a:pt x="1" y="3312"/>
                    <a:pt x="1" y="7394"/>
                  </a:cubicBezTo>
                  <a:cubicBezTo>
                    <a:pt x="1" y="9045"/>
                    <a:pt x="539" y="10576"/>
                    <a:pt x="1457" y="11810"/>
                  </a:cubicBezTo>
                  <a:lnTo>
                    <a:pt x="2960" y="13303"/>
                  </a:lnTo>
                  <a:cubicBezTo>
                    <a:pt x="2969" y="13313"/>
                    <a:pt x="2969" y="13322"/>
                    <a:pt x="2978" y="13322"/>
                  </a:cubicBezTo>
                  <a:cubicBezTo>
                    <a:pt x="4212" y="14250"/>
                    <a:pt x="5734" y="14788"/>
                    <a:pt x="7394" y="14788"/>
                  </a:cubicBezTo>
                  <a:cubicBezTo>
                    <a:pt x="11476" y="14788"/>
                    <a:pt x="14788" y="11476"/>
                    <a:pt x="14788" y="7394"/>
                  </a:cubicBezTo>
                  <a:cubicBezTo>
                    <a:pt x="14788" y="3312"/>
                    <a:pt x="11476" y="1"/>
                    <a:pt x="7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34"/>
            <p:cNvSpPr/>
            <p:nvPr/>
          </p:nvSpPr>
          <p:spPr>
            <a:xfrm>
              <a:off x="1792053" y="2415131"/>
              <a:ext cx="849282" cy="849282"/>
            </a:xfrm>
            <a:custGeom>
              <a:rect b="b" l="l" r="r" t="t"/>
              <a:pathLst>
                <a:path extrusionOk="0" h="14918" w="14918">
                  <a:moveTo>
                    <a:pt x="7459" y="1986"/>
                  </a:moveTo>
                  <a:cubicBezTo>
                    <a:pt x="10474" y="1986"/>
                    <a:pt x="12932" y="4444"/>
                    <a:pt x="12932" y="7459"/>
                  </a:cubicBezTo>
                  <a:cubicBezTo>
                    <a:pt x="12932" y="10474"/>
                    <a:pt x="10474" y="12932"/>
                    <a:pt x="7459" y="12932"/>
                  </a:cubicBezTo>
                  <a:cubicBezTo>
                    <a:pt x="4435" y="12932"/>
                    <a:pt x="1986" y="10474"/>
                    <a:pt x="1986" y="7459"/>
                  </a:cubicBezTo>
                  <a:cubicBezTo>
                    <a:pt x="1986" y="6986"/>
                    <a:pt x="2041" y="6522"/>
                    <a:pt x="2162" y="6068"/>
                  </a:cubicBezTo>
                  <a:cubicBezTo>
                    <a:pt x="2190" y="5947"/>
                    <a:pt x="2227" y="5826"/>
                    <a:pt x="2273" y="5706"/>
                  </a:cubicBezTo>
                  <a:cubicBezTo>
                    <a:pt x="2329" y="5530"/>
                    <a:pt x="2394" y="5363"/>
                    <a:pt x="2468" y="5196"/>
                  </a:cubicBezTo>
                  <a:cubicBezTo>
                    <a:pt x="2654" y="4797"/>
                    <a:pt x="2886" y="4416"/>
                    <a:pt x="3155" y="4073"/>
                  </a:cubicBezTo>
                  <a:cubicBezTo>
                    <a:pt x="3489" y="3646"/>
                    <a:pt x="3888" y="3275"/>
                    <a:pt x="4333" y="2960"/>
                  </a:cubicBezTo>
                  <a:cubicBezTo>
                    <a:pt x="4528" y="2830"/>
                    <a:pt x="4732" y="2709"/>
                    <a:pt x="4936" y="2598"/>
                  </a:cubicBezTo>
                  <a:cubicBezTo>
                    <a:pt x="5112" y="2505"/>
                    <a:pt x="5298" y="2422"/>
                    <a:pt x="5492" y="2348"/>
                  </a:cubicBezTo>
                  <a:cubicBezTo>
                    <a:pt x="6114" y="2107"/>
                    <a:pt x="6782" y="1986"/>
                    <a:pt x="7459" y="1986"/>
                  </a:cubicBezTo>
                  <a:close/>
                  <a:moveTo>
                    <a:pt x="7459" y="1865"/>
                  </a:moveTo>
                  <a:cubicBezTo>
                    <a:pt x="6763" y="1865"/>
                    <a:pt x="6086" y="1995"/>
                    <a:pt x="5446" y="2236"/>
                  </a:cubicBezTo>
                  <a:cubicBezTo>
                    <a:pt x="5251" y="2311"/>
                    <a:pt x="5066" y="2403"/>
                    <a:pt x="4880" y="2496"/>
                  </a:cubicBezTo>
                  <a:cubicBezTo>
                    <a:pt x="4676" y="2607"/>
                    <a:pt x="4463" y="2728"/>
                    <a:pt x="4268" y="2867"/>
                  </a:cubicBezTo>
                  <a:cubicBezTo>
                    <a:pt x="3813" y="3183"/>
                    <a:pt x="3414" y="3563"/>
                    <a:pt x="3062" y="3999"/>
                  </a:cubicBezTo>
                  <a:cubicBezTo>
                    <a:pt x="2784" y="4351"/>
                    <a:pt x="2552" y="4741"/>
                    <a:pt x="2366" y="5149"/>
                  </a:cubicBezTo>
                  <a:cubicBezTo>
                    <a:pt x="2292" y="5316"/>
                    <a:pt x="2218" y="5492"/>
                    <a:pt x="2162" y="5669"/>
                  </a:cubicBezTo>
                  <a:cubicBezTo>
                    <a:pt x="2116" y="5789"/>
                    <a:pt x="2079" y="5919"/>
                    <a:pt x="2051" y="6040"/>
                  </a:cubicBezTo>
                  <a:cubicBezTo>
                    <a:pt x="1930" y="6504"/>
                    <a:pt x="1865" y="6977"/>
                    <a:pt x="1865" y="7459"/>
                  </a:cubicBezTo>
                  <a:cubicBezTo>
                    <a:pt x="1865" y="10539"/>
                    <a:pt x="4379" y="13053"/>
                    <a:pt x="7459" y="13053"/>
                  </a:cubicBezTo>
                  <a:cubicBezTo>
                    <a:pt x="10539" y="13053"/>
                    <a:pt x="13053" y="10539"/>
                    <a:pt x="13053" y="7459"/>
                  </a:cubicBezTo>
                  <a:cubicBezTo>
                    <a:pt x="13053" y="4379"/>
                    <a:pt x="10539" y="1865"/>
                    <a:pt x="7459" y="1865"/>
                  </a:cubicBezTo>
                  <a:close/>
                  <a:moveTo>
                    <a:pt x="7459" y="121"/>
                  </a:moveTo>
                  <a:cubicBezTo>
                    <a:pt x="11504" y="121"/>
                    <a:pt x="14797" y="3415"/>
                    <a:pt x="14797" y="7459"/>
                  </a:cubicBezTo>
                  <a:cubicBezTo>
                    <a:pt x="14797" y="11504"/>
                    <a:pt x="11504" y="14797"/>
                    <a:pt x="7459" y="14797"/>
                  </a:cubicBezTo>
                  <a:cubicBezTo>
                    <a:pt x="5863" y="14797"/>
                    <a:pt x="4351" y="14296"/>
                    <a:pt x="3080" y="13350"/>
                  </a:cubicBezTo>
                  <a:cubicBezTo>
                    <a:pt x="3071" y="13341"/>
                    <a:pt x="3071" y="13331"/>
                    <a:pt x="3062" y="13331"/>
                  </a:cubicBezTo>
                  <a:lnTo>
                    <a:pt x="1568" y="11838"/>
                  </a:lnTo>
                  <a:cubicBezTo>
                    <a:pt x="622" y="10558"/>
                    <a:pt x="121" y="9045"/>
                    <a:pt x="121" y="7459"/>
                  </a:cubicBezTo>
                  <a:cubicBezTo>
                    <a:pt x="121" y="3415"/>
                    <a:pt x="3414" y="121"/>
                    <a:pt x="7459" y="121"/>
                  </a:cubicBezTo>
                  <a:close/>
                  <a:moveTo>
                    <a:pt x="7459" y="1"/>
                  </a:moveTo>
                  <a:cubicBezTo>
                    <a:pt x="3349" y="1"/>
                    <a:pt x="1" y="3350"/>
                    <a:pt x="1" y="7459"/>
                  </a:cubicBezTo>
                  <a:cubicBezTo>
                    <a:pt x="1" y="9073"/>
                    <a:pt x="511" y="10613"/>
                    <a:pt x="1485" y="11912"/>
                  </a:cubicBezTo>
                  <a:lnTo>
                    <a:pt x="2988" y="13415"/>
                  </a:lnTo>
                  <a:cubicBezTo>
                    <a:pt x="2988" y="13415"/>
                    <a:pt x="2997" y="13424"/>
                    <a:pt x="2997" y="13424"/>
                  </a:cubicBezTo>
                  <a:cubicBezTo>
                    <a:pt x="2997" y="13433"/>
                    <a:pt x="2997" y="13433"/>
                    <a:pt x="3006" y="13433"/>
                  </a:cubicBezTo>
                  <a:cubicBezTo>
                    <a:pt x="4296" y="14398"/>
                    <a:pt x="5836" y="14918"/>
                    <a:pt x="7459" y="14918"/>
                  </a:cubicBezTo>
                  <a:cubicBezTo>
                    <a:pt x="11569" y="14918"/>
                    <a:pt x="14918" y="11569"/>
                    <a:pt x="14918" y="7459"/>
                  </a:cubicBezTo>
                  <a:cubicBezTo>
                    <a:pt x="14918" y="3350"/>
                    <a:pt x="11569" y="1"/>
                    <a:pt x="7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34"/>
            <p:cNvSpPr/>
            <p:nvPr/>
          </p:nvSpPr>
          <p:spPr>
            <a:xfrm>
              <a:off x="2308430" y="2495515"/>
              <a:ext cx="209161" cy="257153"/>
            </a:xfrm>
            <a:custGeom>
              <a:rect b="b" l="l" r="r" t="t"/>
              <a:pathLst>
                <a:path extrusionOk="0" h="4517" w="3674">
                  <a:moveTo>
                    <a:pt x="197" y="0"/>
                  </a:moveTo>
                  <a:cubicBezTo>
                    <a:pt x="124" y="0"/>
                    <a:pt x="58" y="45"/>
                    <a:pt x="28" y="119"/>
                  </a:cubicBezTo>
                  <a:cubicBezTo>
                    <a:pt x="0" y="212"/>
                    <a:pt x="56" y="305"/>
                    <a:pt x="148" y="333"/>
                  </a:cubicBezTo>
                  <a:cubicBezTo>
                    <a:pt x="167" y="342"/>
                    <a:pt x="2635" y="1168"/>
                    <a:pt x="3312" y="4377"/>
                  </a:cubicBezTo>
                  <a:cubicBezTo>
                    <a:pt x="3330" y="4461"/>
                    <a:pt x="3405" y="4516"/>
                    <a:pt x="3479" y="4516"/>
                  </a:cubicBezTo>
                  <a:lnTo>
                    <a:pt x="3516" y="4516"/>
                  </a:lnTo>
                  <a:cubicBezTo>
                    <a:pt x="3609" y="4498"/>
                    <a:pt x="3674" y="4405"/>
                    <a:pt x="3655" y="4312"/>
                  </a:cubicBezTo>
                  <a:cubicBezTo>
                    <a:pt x="2931" y="889"/>
                    <a:pt x="362" y="36"/>
                    <a:pt x="251" y="8"/>
                  </a:cubicBezTo>
                  <a:cubicBezTo>
                    <a:pt x="232" y="3"/>
                    <a:pt x="214" y="0"/>
                    <a:pt x="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34"/>
            <p:cNvSpPr/>
            <p:nvPr/>
          </p:nvSpPr>
          <p:spPr>
            <a:xfrm>
              <a:off x="1826239" y="3139212"/>
              <a:ext cx="42811" cy="88242"/>
            </a:xfrm>
            <a:custGeom>
              <a:rect b="b" l="l" r="r" t="t"/>
              <a:pathLst>
                <a:path extrusionOk="0" h="1550" w="752">
                  <a:moveTo>
                    <a:pt x="71" y="1"/>
                  </a:moveTo>
                  <a:cubicBezTo>
                    <a:pt x="54" y="1"/>
                    <a:pt x="38" y="8"/>
                    <a:pt x="28" y="19"/>
                  </a:cubicBezTo>
                  <a:cubicBezTo>
                    <a:pt x="0" y="46"/>
                    <a:pt x="10" y="83"/>
                    <a:pt x="28" y="102"/>
                  </a:cubicBezTo>
                  <a:lnTo>
                    <a:pt x="492" y="538"/>
                  </a:lnTo>
                  <a:cubicBezTo>
                    <a:pt x="622" y="659"/>
                    <a:pt x="622" y="853"/>
                    <a:pt x="511" y="974"/>
                  </a:cubicBezTo>
                  <a:lnTo>
                    <a:pt x="65" y="1456"/>
                  </a:lnTo>
                  <a:cubicBezTo>
                    <a:pt x="47" y="1484"/>
                    <a:pt x="47" y="1512"/>
                    <a:pt x="75" y="1540"/>
                  </a:cubicBezTo>
                  <a:cubicBezTo>
                    <a:pt x="84" y="1549"/>
                    <a:pt x="93" y="1549"/>
                    <a:pt x="112" y="1549"/>
                  </a:cubicBezTo>
                  <a:cubicBezTo>
                    <a:pt x="130" y="1549"/>
                    <a:pt x="140" y="1549"/>
                    <a:pt x="158" y="1531"/>
                  </a:cubicBezTo>
                  <a:lnTo>
                    <a:pt x="594" y="1058"/>
                  </a:lnTo>
                  <a:cubicBezTo>
                    <a:pt x="752" y="881"/>
                    <a:pt x="743" y="612"/>
                    <a:pt x="576" y="455"/>
                  </a:cubicBezTo>
                  <a:lnTo>
                    <a:pt x="112" y="19"/>
                  </a:lnTo>
                  <a:cubicBezTo>
                    <a:pt x="99" y="6"/>
                    <a:pt x="85" y="1"/>
                    <a:pt x="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34"/>
            <p:cNvSpPr/>
            <p:nvPr/>
          </p:nvSpPr>
          <p:spPr>
            <a:xfrm>
              <a:off x="2169522" y="2615806"/>
              <a:ext cx="214968" cy="215025"/>
            </a:xfrm>
            <a:custGeom>
              <a:rect b="b" l="l" r="r" t="t"/>
              <a:pathLst>
                <a:path extrusionOk="0" h="3777" w="3776">
                  <a:moveTo>
                    <a:pt x="353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9"/>
                    <a:pt x="158" y="697"/>
                    <a:pt x="353" y="697"/>
                  </a:cubicBezTo>
                  <a:cubicBezTo>
                    <a:pt x="1856" y="697"/>
                    <a:pt x="3080" y="1921"/>
                    <a:pt x="3080" y="3424"/>
                  </a:cubicBezTo>
                  <a:cubicBezTo>
                    <a:pt x="3080" y="3619"/>
                    <a:pt x="3238" y="3776"/>
                    <a:pt x="3433" y="3776"/>
                  </a:cubicBezTo>
                  <a:cubicBezTo>
                    <a:pt x="3627" y="3776"/>
                    <a:pt x="3776" y="3619"/>
                    <a:pt x="3776" y="3424"/>
                  </a:cubicBezTo>
                  <a:cubicBezTo>
                    <a:pt x="3776" y="1531"/>
                    <a:pt x="2236" y="1"/>
                    <a:pt x="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34"/>
            <p:cNvSpPr/>
            <p:nvPr/>
          </p:nvSpPr>
          <p:spPr>
            <a:xfrm>
              <a:off x="1357768" y="3566920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34"/>
            <p:cNvSpPr/>
            <p:nvPr/>
          </p:nvSpPr>
          <p:spPr>
            <a:xfrm>
              <a:off x="1348317" y="2743612"/>
              <a:ext cx="1225817" cy="929553"/>
            </a:xfrm>
            <a:custGeom>
              <a:rect b="b" l="l" r="r" t="t"/>
              <a:pathLst>
                <a:path extrusionOk="0" h="16328" w="21532">
                  <a:moveTo>
                    <a:pt x="21179" y="1"/>
                  </a:moveTo>
                  <a:cubicBezTo>
                    <a:pt x="21271" y="483"/>
                    <a:pt x="21327" y="975"/>
                    <a:pt x="21327" y="1485"/>
                  </a:cubicBezTo>
                  <a:cubicBezTo>
                    <a:pt x="21327" y="5567"/>
                    <a:pt x="18015" y="8879"/>
                    <a:pt x="13924" y="8879"/>
                  </a:cubicBezTo>
                  <a:cubicBezTo>
                    <a:pt x="12273" y="8879"/>
                    <a:pt x="10742" y="8331"/>
                    <a:pt x="9509" y="7413"/>
                  </a:cubicBezTo>
                  <a:cubicBezTo>
                    <a:pt x="9611" y="7533"/>
                    <a:pt x="9611" y="7728"/>
                    <a:pt x="9490" y="7840"/>
                  </a:cubicBezTo>
                  <a:lnTo>
                    <a:pt x="8488" y="8841"/>
                  </a:lnTo>
                  <a:cubicBezTo>
                    <a:pt x="8368" y="8962"/>
                    <a:pt x="8164" y="8962"/>
                    <a:pt x="8043" y="8841"/>
                  </a:cubicBezTo>
                  <a:lnTo>
                    <a:pt x="7848" y="8647"/>
                  </a:lnTo>
                  <a:lnTo>
                    <a:pt x="6781" y="9732"/>
                  </a:lnTo>
                  <a:cubicBezTo>
                    <a:pt x="6948" y="9927"/>
                    <a:pt x="7050" y="10075"/>
                    <a:pt x="7022" y="10103"/>
                  </a:cubicBezTo>
                  <a:lnTo>
                    <a:pt x="2032" y="15038"/>
                  </a:lnTo>
                  <a:cubicBezTo>
                    <a:pt x="1521" y="15539"/>
                    <a:pt x="705" y="15539"/>
                    <a:pt x="195" y="15038"/>
                  </a:cubicBezTo>
                  <a:cubicBezTo>
                    <a:pt x="130" y="14973"/>
                    <a:pt x="74" y="14908"/>
                    <a:pt x="28" y="14834"/>
                  </a:cubicBezTo>
                  <a:cubicBezTo>
                    <a:pt x="0" y="15187"/>
                    <a:pt x="130" y="15548"/>
                    <a:pt x="399" y="15827"/>
                  </a:cubicBezTo>
                  <a:cubicBezTo>
                    <a:pt x="909" y="16328"/>
                    <a:pt x="1735" y="16328"/>
                    <a:pt x="2236" y="15827"/>
                  </a:cubicBezTo>
                  <a:lnTo>
                    <a:pt x="7227" y="10892"/>
                  </a:lnTo>
                  <a:cubicBezTo>
                    <a:pt x="7264" y="10854"/>
                    <a:pt x="7162" y="10715"/>
                    <a:pt x="6995" y="10511"/>
                  </a:cubicBezTo>
                  <a:lnTo>
                    <a:pt x="8052" y="9435"/>
                  </a:lnTo>
                  <a:lnTo>
                    <a:pt x="8247" y="9630"/>
                  </a:lnTo>
                  <a:cubicBezTo>
                    <a:pt x="8368" y="9751"/>
                    <a:pt x="8572" y="9751"/>
                    <a:pt x="8692" y="9630"/>
                  </a:cubicBezTo>
                  <a:lnTo>
                    <a:pt x="9703" y="8628"/>
                  </a:lnTo>
                  <a:cubicBezTo>
                    <a:pt x="9815" y="8507"/>
                    <a:pt x="9824" y="8322"/>
                    <a:pt x="9713" y="8192"/>
                  </a:cubicBezTo>
                  <a:cubicBezTo>
                    <a:pt x="10947" y="9120"/>
                    <a:pt x="12477" y="9658"/>
                    <a:pt x="14138" y="9658"/>
                  </a:cubicBezTo>
                  <a:cubicBezTo>
                    <a:pt x="18219" y="9658"/>
                    <a:pt x="21531" y="6346"/>
                    <a:pt x="21531" y="2264"/>
                  </a:cubicBezTo>
                  <a:cubicBezTo>
                    <a:pt x="21531" y="1476"/>
                    <a:pt x="21411" y="715"/>
                    <a:pt x="2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p35"/>
          <p:cNvSpPr/>
          <p:nvPr/>
        </p:nvSpPr>
        <p:spPr>
          <a:xfrm>
            <a:off x="2683900" y="1338200"/>
            <a:ext cx="3790200" cy="317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8" name="Google Shape;2138;p35"/>
          <p:cNvSpPr txBox="1"/>
          <p:nvPr>
            <p:ph idx="2" type="title"/>
          </p:nvPr>
        </p:nvSpPr>
        <p:spPr>
          <a:xfrm>
            <a:off x="1816200" y="537850"/>
            <a:ext cx="5511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Use Case Diagram</a:t>
            </a:r>
            <a:endParaRPr sz="4300"/>
          </a:p>
        </p:txBody>
      </p:sp>
      <p:pic>
        <p:nvPicPr>
          <p:cNvPr id="2139" name="Google Shape;213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838" y="1428275"/>
            <a:ext cx="3606324" cy="301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3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p36"/>
          <p:cNvSpPr/>
          <p:nvPr/>
        </p:nvSpPr>
        <p:spPr>
          <a:xfrm>
            <a:off x="1674625" y="1278400"/>
            <a:ext cx="5599500" cy="333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45" name="Google Shape;2145;p36"/>
          <p:cNvSpPr txBox="1"/>
          <p:nvPr>
            <p:ph idx="2" type="title"/>
          </p:nvPr>
        </p:nvSpPr>
        <p:spPr>
          <a:xfrm>
            <a:off x="2062200" y="452625"/>
            <a:ext cx="430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Sequence Diagram</a:t>
            </a:r>
            <a:endParaRPr sz="3300"/>
          </a:p>
        </p:txBody>
      </p:sp>
      <p:pic>
        <p:nvPicPr>
          <p:cNvPr descr="A diagram of a software system&#10;&#10;AI-generated content may be incorrect., Picture" id="2146" name="Google Shape;214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2891" y="1405225"/>
            <a:ext cx="5242434" cy="310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" name="Google Shape;2151;p3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Demonstration</a:t>
            </a:r>
            <a:endParaRPr/>
          </a:p>
        </p:txBody>
      </p:sp>
      <p:sp>
        <p:nvSpPr>
          <p:cNvPr id="2152" name="Google Shape;2152;p37"/>
          <p:cNvSpPr txBox="1"/>
          <p:nvPr>
            <p:ph idx="1" type="body"/>
          </p:nvPr>
        </p:nvSpPr>
        <p:spPr>
          <a:xfrm>
            <a:off x="716550" y="2571750"/>
            <a:ext cx="77109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dk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https://portfoliogeneratorg15.netlify.app/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6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Google Shape;2157;p38"/>
          <p:cNvSpPr txBox="1"/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+ Future Work</a:t>
            </a:r>
            <a:endParaRPr/>
          </a:p>
        </p:txBody>
      </p:sp>
      <p:sp>
        <p:nvSpPr>
          <p:cNvPr id="2158" name="Google Shape;2158;p38"/>
          <p:cNvSpPr txBox="1"/>
          <p:nvPr>
            <p:ph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2159" name="Google Shape;2159;p38"/>
          <p:cNvGrpSpPr/>
          <p:nvPr/>
        </p:nvGrpSpPr>
        <p:grpSpPr>
          <a:xfrm>
            <a:off x="713237" y="1219150"/>
            <a:ext cx="2955370" cy="2463165"/>
            <a:chOff x="1136562" y="1210000"/>
            <a:chExt cx="2955370" cy="2463165"/>
          </a:xfrm>
        </p:grpSpPr>
        <p:sp>
          <p:nvSpPr>
            <p:cNvPr id="2160" name="Google Shape;2160;p38"/>
            <p:cNvSpPr/>
            <p:nvPr/>
          </p:nvSpPr>
          <p:spPr>
            <a:xfrm>
              <a:off x="1242583" y="1775187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38"/>
            <p:cNvSpPr/>
            <p:nvPr/>
          </p:nvSpPr>
          <p:spPr>
            <a:xfrm>
              <a:off x="3894385" y="2105680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38"/>
            <p:cNvSpPr/>
            <p:nvPr/>
          </p:nvSpPr>
          <p:spPr>
            <a:xfrm>
              <a:off x="1136562" y="2953790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38"/>
            <p:cNvSpPr/>
            <p:nvPr/>
          </p:nvSpPr>
          <p:spPr>
            <a:xfrm>
              <a:off x="3973063" y="3183813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38"/>
            <p:cNvSpPr/>
            <p:nvPr/>
          </p:nvSpPr>
          <p:spPr>
            <a:xfrm>
              <a:off x="3676213" y="1303478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38"/>
            <p:cNvSpPr/>
            <p:nvPr/>
          </p:nvSpPr>
          <p:spPr>
            <a:xfrm>
              <a:off x="3676213" y="1396955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38"/>
            <p:cNvSpPr/>
            <p:nvPr/>
          </p:nvSpPr>
          <p:spPr>
            <a:xfrm>
              <a:off x="3705247" y="1368434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8"/>
            <p:cNvSpPr/>
            <p:nvPr/>
          </p:nvSpPr>
          <p:spPr>
            <a:xfrm>
              <a:off x="3611257" y="1368434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8"/>
            <p:cNvSpPr/>
            <p:nvPr/>
          </p:nvSpPr>
          <p:spPr>
            <a:xfrm>
              <a:off x="363345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38"/>
            <p:cNvSpPr/>
            <p:nvPr/>
          </p:nvSpPr>
          <p:spPr>
            <a:xfrm>
              <a:off x="3630271" y="1388757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38"/>
            <p:cNvSpPr/>
            <p:nvPr/>
          </p:nvSpPr>
          <p:spPr>
            <a:xfrm>
              <a:off x="370000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38"/>
            <p:cNvSpPr/>
            <p:nvPr/>
          </p:nvSpPr>
          <p:spPr>
            <a:xfrm>
              <a:off x="3696309" y="1322378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38"/>
            <p:cNvSpPr/>
            <p:nvPr/>
          </p:nvSpPr>
          <p:spPr>
            <a:xfrm>
              <a:off x="363345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8"/>
            <p:cNvSpPr/>
            <p:nvPr/>
          </p:nvSpPr>
          <p:spPr>
            <a:xfrm>
              <a:off x="3630271" y="1322378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8"/>
            <p:cNvSpPr/>
            <p:nvPr/>
          </p:nvSpPr>
          <p:spPr>
            <a:xfrm>
              <a:off x="370000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8"/>
            <p:cNvSpPr/>
            <p:nvPr/>
          </p:nvSpPr>
          <p:spPr>
            <a:xfrm>
              <a:off x="3696309" y="1388757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38"/>
            <p:cNvSpPr/>
            <p:nvPr/>
          </p:nvSpPr>
          <p:spPr>
            <a:xfrm>
              <a:off x="4016308" y="1558007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38"/>
            <p:cNvSpPr/>
            <p:nvPr/>
          </p:nvSpPr>
          <p:spPr>
            <a:xfrm>
              <a:off x="1400299" y="212310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38"/>
            <p:cNvSpPr/>
            <p:nvPr/>
          </p:nvSpPr>
          <p:spPr>
            <a:xfrm>
              <a:off x="2298923" y="121000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38"/>
            <p:cNvSpPr/>
            <p:nvPr/>
          </p:nvSpPr>
          <p:spPr>
            <a:xfrm>
              <a:off x="2283609" y="1637253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38"/>
            <p:cNvSpPr/>
            <p:nvPr/>
          </p:nvSpPr>
          <p:spPr>
            <a:xfrm>
              <a:off x="2280933" y="1632471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38"/>
            <p:cNvSpPr/>
            <p:nvPr/>
          </p:nvSpPr>
          <p:spPr>
            <a:xfrm>
              <a:off x="1836771" y="1663668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8"/>
            <p:cNvSpPr/>
            <p:nvPr/>
          </p:nvSpPr>
          <p:spPr>
            <a:xfrm>
              <a:off x="1833640" y="1660480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8"/>
            <p:cNvSpPr/>
            <p:nvPr/>
          </p:nvSpPr>
          <p:spPr>
            <a:xfrm>
              <a:off x="2020595" y="1692132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8"/>
            <p:cNvSpPr/>
            <p:nvPr/>
          </p:nvSpPr>
          <p:spPr>
            <a:xfrm>
              <a:off x="2017407" y="1688489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38"/>
            <p:cNvSpPr/>
            <p:nvPr/>
          </p:nvSpPr>
          <p:spPr>
            <a:xfrm>
              <a:off x="2293116" y="1635146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38"/>
            <p:cNvSpPr/>
            <p:nvPr/>
          </p:nvSpPr>
          <p:spPr>
            <a:xfrm>
              <a:off x="2290440" y="1629852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38"/>
            <p:cNvSpPr/>
            <p:nvPr/>
          </p:nvSpPr>
          <p:spPr>
            <a:xfrm>
              <a:off x="2999153" y="1568027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8"/>
            <p:cNvSpPr/>
            <p:nvPr/>
          </p:nvSpPr>
          <p:spPr>
            <a:xfrm>
              <a:off x="2995509" y="1564383"/>
              <a:ext cx="88242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8"/>
            <p:cNvSpPr/>
            <p:nvPr/>
          </p:nvSpPr>
          <p:spPr>
            <a:xfrm>
              <a:off x="3130147" y="1424964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38"/>
            <p:cNvSpPr/>
            <p:nvPr/>
          </p:nvSpPr>
          <p:spPr>
            <a:xfrm>
              <a:off x="3126447" y="1421776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38"/>
            <p:cNvSpPr/>
            <p:nvPr/>
          </p:nvSpPr>
          <p:spPr>
            <a:xfrm>
              <a:off x="3248446" y="1621939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38"/>
            <p:cNvSpPr/>
            <p:nvPr/>
          </p:nvSpPr>
          <p:spPr>
            <a:xfrm>
              <a:off x="3244746" y="1618751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38"/>
            <p:cNvSpPr/>
            <p:nvPr/>
          </p:nvSpPr>
          <p:spPr>
            <a:xfrm>
              <a:off x="1773408" y="1427298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8"/>
            <p:cNvSpPr/>
            <p:nvPr/>
          </p:nvSpPr>
          <p:spPr>
            <a:xfrm>
              <a:off x="1747562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8"/>
            <p:cNvSpPr/>
            <p:nvPr/>
          </p:nvSpPr>
          <p:spPr>
            <a:xfrm>
              <a:off x="1744374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38"/>
            <p:cNvSpPr/>
            <p:nvPr/>
          </p:nvSpPr>
          <p:spPr>
            <a:xfrm>
              <a:off x="1975166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38"/>
            <p:cNvSpPr/>
            <p:nvPr/>
          </p:nvSpPr>
          <p:spPr>
            <a:xfrm>
              <a:off x="1971465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38"/>
            <p:cNvSpPr/>
            <p:nvPr/>
          </p:nvSpPr>
          <p:spPr>
            <a:xfrm>
              <a:off x="1855785" y="1509447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38"/>
            <p:cNvSpPr/>
            <p:nvPr/>
          </p:nvSpPr>
          <p:spPr>
            <a:xfrm>
              <a:off x="1852654" y="1505747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38"/>
            <p:cNvSpPr/>
            <p:nvPr/>
          </p:nvSpPr>
          <p:spPr>
            <a:xfrm>
              <a:off x="2110373" y="1414888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38"/>
            <p:cNvSpPr/>
            <p:nvPr/>
          </p:nvSpPr>
          <p:spPr>
            <a:xfrm>
              <a:off x="2107185" y="1411757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38"/>
            <p:cNvSpPr/>
            <p:nvPr/>
          </p:nvSpPr>
          <p:spPr>
            <a:xfrm>
              <a:off x="2591482" y="1337806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8"/>
            <p:cNvSpPr/>
            <p:nvPr/>
          </p:nvSpPr>
          <p:spPr>
            <a:xfrm>
              <a:off x="2588294" y="1334618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8"/>
            <p:cNvSpPr/>
            <p:nvPr/>
          </p:nvSpPr>
          <p:spPr>
            <a:xfrm>
              <a:off x="2649038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8"/>
            <p:cNvSpPr/>
            <p:nvPr/>
          </p:nvSpPr>
          <p:spPr>
            <a:xfrm>
              <a:off x="2712400" y="1416482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38"/>
            <p:cNvSpPr/>
            <p:nvPr/>
          </p:nvSpPr>
          <p:spPr>
            <a:xfrm>
              <a:off x="2775250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38"/>
            <p:cNvSpPr/>
            <p:nvPr/>
          </p:nvSpPr>
          <p:spPr>
            <a:xfrm>
              <a:off x="1404791" y="1554307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38"/>
            <p:cNvSpPr/>
            <p:nvPr/>
          </p:nvSpPr>
          <p:spPr>
            <a:xfrm>
              <a:off x="1401603" y="1551176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8"/>
            <p:cNvSpPr/>
            <p:nvPr/>
          </p:nvSpPr>
          <p:spPr>
            <a:xfrm>
              <a:off x="1575351" y="1628770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8"/>
            <p:cNvSpPr/>
            <p:nvPr/>
          </p:nvSpPr>
          <p:spPr>
            <a:xfrm>
              <a:off x="1515177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38"/>
            <p:cNvSpPr/>
            <p:nvPr/>
          </p:nvSpPr>
          <p:spPr>
            <a:xfrm>
              <a:off x="1456028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38"/>
            <p:cNvSpPr/>
            <p:nvPr/>
          </p:nvSpPr>
          <p:spPr>
            <a:xfrm>
              <a:off x="3635565" y="1627062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38"/>
            <p:cNvSpPr/>
            <p:nvPr/>
          </p:nvSpPr>
          <p:spPr>
            <a:xfrm>
              <a:off x="3631865" y="1623760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38"/>
            <p:cNvSpPr/>
            <p:nvPr/>
          </p:nvSpPr>
          <p:spPr>
            <a:xfrm>
              <a:off x="3607556" y="1751851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8"/>
            <p:cNvSpPr/>
            <p:nvPr/>
          </p:nvSpPr>
          <p:spPr>
            <a:xfrm>
              <a:off x="3603856" y="1748663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8"/>
            <p:cNvSpPr/>
            <p:nvPr/>
          </p:nvSpPr>
          <p:spPr>
            <a:xfrm>
              <a:off x="3402155" y="1499940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38"/>
            <p:cNvSpPr/>
            <p:nvPr/>
          </p:nvSpPr>
          <p:spPr>
            <a:xfrm>
              <a:off x="3398967" y="1496752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38"/>
            <p:cNvSpPr/>
            <p:nvPr/>
          </p:nvSpPr>
          <p:spPr>
            <a:xfrm>
              <a:off x="3445422" y="1520263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38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38"/>
            <p:cNvSpPr/>
            <p:nvPr/>
          </p:nvSpPr>
          <p:spPr>
            <a:xfrm>
              <a:off x="2563985" y="3123841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38"/>
            <p:cNvSpPr/>
            <p:nvPr/>
          </p:nvSpPr>
          <p:spPr>
            <a:xfrm>
              <a:off x="1555312" y="1878575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38"/>
            <p:cNvSpPr/>
            <p:nvPr/>
          </p:nvSpPr>
          <p:spPr>
            <a:xfrm>
              <a:off x="1552124" y="1875387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38"/>
            <p:cNvSpPr/>
            <p:nvPr/>
          </p:nvSpPr>
          <p:spPr>
            <a:xfrm>
              <a:off x="1656191" y="1985772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8"/>
            <p:cNvSpPr/>
            <p:nvPr/>
          </p:nvSpPr>
          <p:spPr>
            <a:xfrm>
              <a:off x="1652491" y="1982641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8"/>
            <p:cNvSpPr/>
            <p:nvPr/>
          </p:nvSpPr>
          <p:spPr>
            <a:xfrm>
              <a:off x="2594670" y="1910284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8"/>
            <p:cNvSpPr/>
            <p:nvPr/>
          </p:nvSpPr>
          <p:spPr>
            <a:xfrm>
              <a:off x="2591482" y="1906584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38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38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38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8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8"/>
            <p:cNvSpPr/>
            <p:nvPr/>
          </p:nvSpPr>
          <p:spPr>
            <a:xfrm>
              <a:off x="1630431" y="3081088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38"/>
            <p:cNvSpPr/>
            <p:nvPr/>
          </p:nvSpPr>
          <p:spPr>
            <a:xfrm>
              <a:off x="1551100" y="3077387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38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38"/>
            <p:cNvSpPr/>
            <p:nvPr/>
          </p:nvSpPr>
          <p:spPr>
            <a:xfrm>
              <a:off x="2092952" y="3564814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38"/>
            <p:cNvSpPr/>
            <p:nvPr/>
          </p:nvSpPr>
          <p:spPr>
            <a:xfrm>
              <a:off x="2089764" y="3561683"/>
              <a:ext cx="1044665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38"/>
            <p:cNvSpPr/>
            <p:nvPr/>
          </p:nvSpPr>
          <p:spPr>
            <a:xfrm>
              <a:off x="2352778" y="3564814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38"/>
            <p:cNvSpPr/>
            <p:nvPr/>
          </p:nvSpPr>
          <p:spPr>
            <a:xfrm>
              <a:off x="2349077" y="3561683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38"/>
            <p:cNvSpPr/>
            <p:nvPr/>
          </p:nvSpPr>
          <p:spPr>
            <a:xfrm>
              <a:off x="2821704" y="2132080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38"/>
            <p:cNvSpPr/>
            <p:nvPr/>
          </p:nvSpPr>
          <p:spPr>
            <a:xfrm>
              <a:off x="2818573" y="2128892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38"/>
            <p:cNvSpPr/>
            <p:nvPr/>
          </p:nvSpPr>
          <p:spPr>
            <a:xfrm>
              <a:off x="2889336" y="2203925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8"/>
            <p:cNvSpPr/>
            <p:nvPr/>
          </p:nvSpPr>
          <p:spPr>
            <a:xfrm>
              <a:off x="3253228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8"/>
            <p:cNvSpPr/>
            <p:nvPr/>
          </p:nvSpPr>
          <p:spPr>
            <a:xfrm>
              <a:off x="3285393" y="2173809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38"/>
            <p:cNvSpPr/>
            <p:nvPr/>
          </p:nvSpPr>
          <p:spPr>
            <a:xfrm>
              <a:off x="3314484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38"/>
            <p:cNvSpPr/>
            <p:nvPr/>
          </p:nvSpPr>
          <p:spPr>
            <a:xfrm>
              <a:off x="3132254" y="225356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38"/>
            <p:cNvSpPr/>
            <p:nvPr/>
          </p:nvSpPr>
          <p:spPr>
            <a:xfrm>
              <a:off x="3132254" y="229740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38"/>
            <p:cNvSpPr/>
            <p:nvPr/>
          </p:nvSpPr>
          <p:spPr>
            <a:xfrm>
              <a:off x="3132254" y="2341181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38"/>
            <p:cNvSpPr/>
            <p:nvPr/>
          </p:nvSpPr>
          <p:spPr>
            <a:xfrm>
              <a:off x="3114321" y="2441034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38"/>
            <p:cNvSpPr/>
            <p:nvPr/>
          </p:nvSpPr>
          <p:spPr>
            <a:xfrm>
              <a:off x="2892524" y="2571459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38"/>
            <p:cNvSpPr/>
            <p:nvPr/>
          </p:nvSpPr>
          <p:spPr>
            <a:xfrm>
              <a:off x="2892524" y="2528136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8"/>
            <p:cNvSpPr/>
            <p:nvPr/>
          </p:nvSpPr>
          <p:spPr>
            <a:xfrm>
              <a:off x="2892524" y="2484300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8"/>
            <p:cNvSpPr/>
            <p:nvPr/>
          </p:nvSpPr>
          <p:spPr>
            <a:xfrm>
              <a:off x="3078911" y="2690839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8"/>
            <p:cNvSpPr/>
            <p:nvPr/>
          </p:nvSpPr>
          <p:spPr>
            <a:xfrm>
              <a:off x="2906757" y="2690839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38"/>
            <p:cNvSpPr/>
            <p:nvPr/>
          </p:nvSpPr>
          <p:spPr>
            <a:xfrm>
              <a:off x="2906757" y="2740481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38"/>
            <p:cNvSpPr/>
            <p:nvPr/>
          </p:nvSpPr>
          <p:spPr>
            <a:xfrm>
              <a:off x="2998640" y="2244060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38"/>
            <p:cNvSpPr/>
            <p:nvPr/>
          </p:nvSpPr>
          <p:spPr>
            <a:xfrm>
              <a:off x="2994940" y="2239790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38"/>
            <p:cNvSpPr/>
            <p:nvPr/>
          </p:nvSpPr>
          <p:spPr>
            <a:xfrm>
              <a:off x="2911539" y="2233129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38"/>
            <p:cNvSpPr/>
            <p:nvPr/>
          </p:nvSpPr>
          <p:spPr>
            <a:xfrm>
              <a:off x="2910969" y="2229600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38"/>
            <p:cNvSpPr/>
            <p:nvPr/>
          </p:nvSpPr>
          <p:spPr>
            <a:xfrm>
              <a:off x="3125422" y="2463578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38"/>
            <p:cNvSpPr/>
            <p:nvPr/>
          </p:nvSpPr>
          <p:spPr>
            <a:xfrm>
              <a:off x="3122234" y="2460902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38"/>
            <p:cNvSpPr/>
            <p:nvPr/>
          </p:nvSpPr>
          <p:spPr>
            <a:xfrm>
              <a:off x="3157075" y="2485382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38"/>
            <p:cNvSpPr/>
            <p:nvPr/>
          </p:nvSpPr>
          <p:spPr>
            <a:xfrm>
              <a:off x="3153374" y="2482194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38"/>
            <p:cNvSpPr/>
            <p:nvPr/>
          </p:nvSpPr>
          <p:spPr>
            <a:xfrm>
              <a:off x="3166070" y="2499159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38"/>
            <p:cNvSpPr/>
            <p:nvPr/>
          </p:nvSpPr>
          <p:spPr>
            <a:xfrm>
              <a:off x="3162369" y="2495971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38"/>
            <p:cNvSpPr/>
            <p:nvPr/>
          </p:nvSpPr>
          <p:spPr>
            <a:xfrm>
              <a:off x="3187703" y="2516522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38"/>
            <p:cNvSpPr/>
            <p:nvPr/>
          </p:nvSpPr>
          <p:spPr>
            <a:xfrm>
              <a:off x="3184572" y="2512822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38"/>
            <p:cNvSpPr/>
            <p:nvPr/>
          </p:nvSpPr>
          <p:spPr>
            <a:xfrm>
              <a:off x="3154968" y="2476956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38"/>
            <p:cNvSpPr/>
            <p:nvPr/>
          </p:nvSpPr>
          <p:spPr>
            <a:xfrm>
              <a:off x="3142273" y="2464261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38"/>
            <p:cNvSpPr/>
            <p:nvPr/>
          </p:nvSpPr>
          <p:spPr>
            <a:xfrm>
              <a:off x="3147055" y="2469840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38"/>
            <p:cNvSpPr/>
            <p:nvPr/>
          </p:nvSpPr>
          <p:spPr>
            <a:xfrm>
              <a:off x="2593589" y="2681844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38"/>
            <p:cNvSpPr/>
            <p:nvPr/>
          </p:nvSpPr>
          <p:spPr>
            <a:xfrm>
              <a:off x="2590401" y="2678144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38"/>
            <p:cNvSpPr/>
            <p:nvPr/>
          </p:nvSpPr>
          <p:spPr>
            <a:xfrm>
              <a:off x="2287821" y="2677631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38"/>
            <p:cNvSpPr/>
            <p:nvPr/>
          </p:nvSpPr>
          <p:spPr>
            <a:xfrm>
              <a:off x="2284633" y="2674443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38"/>
            <p:cNvSpPr/>
            <p:nvPr/>
          </p:nvSpPr>
          <p:spPr>
            <a:xfrm>
              <a:off x="2393425" y="2357433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38"/>
            <p:cNvSpPr/>
            <p:nvPr/>
          </p:nvSpPr>
          <p:spPr>
            <a:xfrm>
              <a:off x="2389725" y="2506645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38"/>
            <p:cNvSpPr/>
            <p:nvPr/>
          </p:nvSpPr>
          <p:spPr>
            <a:xfrm>
              <a:off x="2454681" y="2494889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38"/>
            <p:cNvSpPr/>
            <p:nvPr/>
          </p:nvSpPr>
          <p:spPr>
            <a:xfrm>
              <a:off x="2604121" y="2494889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38"/>
            <p:cNvSpPr/>
            <p:nvPr/>
          </p:nvSpPr>
          <p:spPr>
            <a:xfrm>
              <a:off x="2454681" y="2558251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8"/>
            <p:cNvSpPr/>
            <p:nvPr/>
          </p:nvSpPr>
          <p:spPr>
            <a:xfrm>
              <a:off x="2554478" y="2525005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38"/>
            <p:cNvSpPr/>
            <p:nvPr/>
          </p:nvSpPr>
          <p:spPr>
            <a:xfrm>
              <a:off x="2454681" y="2525005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38"/>
            <p:cNvSpPr/>
            <p:nvPr/>
          </p:nvSpPr>
          <p:spPr>
            <a:xfrm>
              <a:off x="2593076" y="2558251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38"/>
            <p:cNvSpPr/>
            <p:nvPr/>
          </p:nvSpPr>
          <p:spPr>
            <a:xfrm>
              <a:off x="2393425" y="2137375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8"/>
            <p:cNvSpPr/>
            <p:nvPr/>
          </p:nvSpPr>
          <p:spPr>
            <a:xfrm>
              <a:off x="2389725" y="2133674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8"/>
            <p:cNvSpPr/>
            <p:nvPr/>
          </p:nvSpPr>
          <p:spPr>
            <a:xfrm>
              <a:off x="2658545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38"/>
            <p:cNvSpPr/>
            <p:nvPr/>
          </p:nvSpPr>
          <p:spPr>
            <a:xfrm>
              <a:off x="2696574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38"/>
            <p:cNvSpPr/>
            <p:nvPr/>
          </p:nvSpPr>
          <p:spPr>
            <a:xfrm>
              <a:off x="2734602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38"/>
            <p:cNvSpPr/>
            <p:nvPr/>
          </p:nvSpPr>
          <p:spPr>
            <a:xfrm>
              <a:off x="2494304" y="2179616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8"/>
            <p:cNvSpPr/>
            <p:nvPr/>
          </p:nvSpPr>
          <p:spPr>
            <a:xfrm>
              <a:off x="2491116" y="2176428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8"/>
            <p:cNvSpPr/>
            <p:nvPr/>
          </p:nvSpPr>
          <p:spPr>
            <a:xfrm>
              <a:off x="2512806" y="2198118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38"/>
            <p:cNvSpPr/>
            <p:nvPr/>
          </p:nvSpPr>
          <p:spPr>
            <a:xfrm>
              <a:off x="2509618" y="2194930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38"/>
            <p:cNvSpPr/>
            <p:nvPr/>
          </p:nvSpPr>
          <p:spPr>
            <a:xfrm>
              <a:off x="2576168" y="2227664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38"/>
            <p:cNvSpPr/>
            <p:nvPr/>
          </p:nvSpPr>
          <p:spPr>
            <a:xfrm>
              <a:off x="2570874" y="2256698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8"/>
            <p:cNvSpPr/>
            <p:nvPr/>
          </p:nvSpPr>
          <p:spPr>
            <a:xfrm>
              <a:off x="2567686" y="2253567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8"/>
            <p:cNvSpPr/>
            <p:nvPr/>
          </p:nvSpPr>
          <p:spPr>
            <a:xfrm>
              <a:off x="1792423" y="2126273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38"/>
            <p:cNvSpPr/>
            <p:nvPr/>
          </p:nvSpPr>
          <p:spPr>
            <a:xfrm>
              <a:off x="1788722" y="2123085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38"/>
            <p:cNvSpPr/>
            <p:nvPr/>
          </p:nvSpPr>
          <p:spPr>
            <a:xfrm>
              <a:off x="1978354" y="2178819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38"/>
            <p:cNvSpPr/>
            <p:nvPr/>
          </p:nvSpPr>
          <p:spPr>
            <a:xfrm>
              <a:off x="1983591" y="2175403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38"/>
            <p:cNvSpPr/>
            <p:nvPr/>
          </p:nvSpPr>
          <p:spPr>
            <a:xfrm>
              <a:off x="2031697" y="2262505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8"/>
            <p:cNvSpPr/>
            <p:nvPr/>
          </p:nvSpPr>
          <p:spPr>
            <a:xfrm>
              <a:off x="2027996" y="2259374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38"/>
            <p:cNvSpPr/>
            <p:nvPr/>
          </p:nvSpPr>
          <p:spPr>
            <a:xfrm>
              <a:off x="2048035" y="2214456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8"/>
            <p:cNvSpPr/>
            <p:nvPr/>
          </p:nvSpPr>
          <p:spPr>
            <a:xfrm>
              <a:off x="2044847" y="2210756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38"/>
            <p:cNvSpPr/>
            <p:nvPr/>
          </p:nvSpPr>
          <p:spPr>
            <a:xfrm>
              <a:off x="1908103" y="2387692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38"/>
            <p:cNvSpPr/>
            <p:nvPr/>
          </p:nvSpPr>
          <p:spPr>
            <a:xfrm>
              <a:off x="1904915" y="2384504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8"/>
            <p:cNvSpPr/>
            <p:nvPr/>
          </p:nvSpPr>
          <p:spPr>
            <a:xfrm>
              <a:off x="2023726" y="2561439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38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38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8"/>
            <p:cNvSpPr/>
            <p:nvPr/>
          </p:nvSpPr>
          <p:spPr>
            <a:xfrm>
              <a:off x="2127793" y="2705071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38"/>
            <p:cNvSpPr/>
            <p:nvPr/>
          </p:nvSpPr>
          <p:spPr>
            <a:xfrm>
              <a:off x="2124605" y="2701883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8"/>
            <p:cNvSpPr/>
            <p:nvPr/>
          </p:nvSpPr>
          <p:spPr>
            <a:xfrm>
              <a:off x="2026402" y="2792742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38"/>
            <p:cNvSpPr/>
            <p:nvPr/>
          </p:nvSpPr>
          <p:spPr>
            <a:xfrm>
              <a:off x="2023214" y="2789554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38"/>
            <p:cNvSpPr/>
            <p:nvPr/>
          </p:nvSpPr>
          <p:spPr>
            <a:xfrm>
              <a:off x="2123011" y="2705071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38"/>
            <p:cNvSpPr/>
            <p:nvPr/>
          </p:nvSpPr>
          <p:spPr>
            <a:xfrm>
              <a:off x="2119311" y="2701883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8"/>
            <p:cNvSpPr/>
            <p:nvPr/>
          </p:nvSpPr>
          <p:spPr>
            <a:xfrm>
              <a:off x="2021108" y="2792742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38"/>
            <p:cNvSpPr/>
            <p:nvPr/>
          </p:nvSpPr>
          <p:spPr>
            <a:xfrm>
              <a:off x="2017920" y="2789554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38"/>
            <p:cNvSpPr/>
            <p:nvPr/>
          </p:nvSpPr>
          <p:spPr>
            <a:xfrm>
              <a:off x="1924442" y="2844490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38"/>
            <p:cNvSpPr/>
            <p:nvPr/>
          </p:nvSpPr>
          <p:spPr>
            <a:xfrm>
              <a:off x="1921311" y="2841302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38"/>
            <p:cNvSpPr/>
            <p:nvPr/>
          </p:nvSpPr>
          <p:spPr>
            <a:xfrm>
              <a:off x="1919204" y="2844490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8"/>
            <p:cNvSpPr/>
            <p:nvPr/>
          </p:nvSpPr>
          <p:spPr>
            <a:xfrm>
              <a:off x="1916016" y="2841302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38"/>
            <p:cNvSpPr/>
            <p:nvPr/>
          </p:nvSpPr>
          <p:spPr>
            <a:xfrm>
              <a:off x="1958258" y="2712984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38"/>
            <p:cNvSpPr/>
            <p:nvPr/>
          </p:nvSpPr>
          <p:spPr>
            <a:xfrm>
              <a:off x="2564555" y="2795930"/>
              <a:ext cx="268880" cy="282031"/>
            </a:xfrm>
            <a:custGeom>
              <a:rect b="b" l="l" r="r" t="t"/>
              <a:pathLst>
                <a:path extrusionOk="0" h="4954" w="4723">
                  <a:moveTo>
                    <a:pt x="2960" y="0"/>
                  </a:moveTo>
                  <a:cubicBezTo>
                    <a:pt x="2087" y="0"/>
                    <a:pt x="1373" y="640"/>
                    <a:pt x="1373" y="1429"/>
                  </a:cubicBezTo>
                  <a:lnTo>
                    <a:pt x="1373" y="3126"/>
                  </a:lnTo>
                  <a:lnTo>
                    <a:pt x="1373" y="3423"/>
                  </a:lnTo>
                  <a:cubicBezTo>
                    <a:pt x="1373" y="4267"/>
                    <a:pt x="946" y="4954"/>
                    <a:pt x="0" y="4954"/>
                  </a:cubicBezTo>
                  <a:lnTo>
                    <a:pt x="4722" y="4954"/>
                  </a:lnTo>
                  <a:lnTo>
                    <a:pt x="4722" y="1429"/>
                  </a:lnTo>
                  <a:cubicBezTo>
                    <a:pt x="4722" y="631"/>
                    <a:pt x="4017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38"/>
            <p:cNvSpPr/>
            <p:nvPr/>
          </p:nvSpPr>
          <p:spPr>
            <a:xfrm>
              <a:off x="2561367" y="2792230"/>
              <a:ext cx="275200" cy="288920"/>
            </a:xfrm>
            <a:custGeom>
              <a:rect b="b" l="l" r="r" t="t"/>
              <a:pathLst>
                <a:path extrusionOk="0" h="5075" w="4834">
                  <a:moveTo>
                    <a:pt x="3192" y="121"/>
                  </a:moveTo>
                  <a:cubicBezTo>
                    <a:pt x="4036" y="121"/>
                    <a:pt x="4722" y="733"/>
                    <a:pt x="4722" y="1494"/>
                  </a:cubicBezTo>
                  <a:lnTo>
                    <a:pt x="4722" y="4963"/>
                  </a:lnTo>
                  <a:lnTo>
                    <a:pt x="669" y="4963"/>
                  </a:lnTo>
                  <a:cubicBezTo>
                    <a:pt x="1188" y="4741"/>
                    <a:pt x="1485" y="4221"/>
                    <a:pt x="1485" y="3488"/>
                  </a:cubicBezTo>
                  <a:lnTo>
                    <a:pt x="1485" y="1494"/>
                  </a:lnTo>
                  <a:cubicBezTo>
                    <a:pt x="1485" y="733"/>
                    <a:pt x="2171" y="121"/>
                    <a:pt x="3016" y="121"/>
                  </a:cubicBezTo>
                  <a:close/>
                  <a:moveTo>
                    <a:pt x="3016" y="0"/>
                  </a:moveTo>
                  <a:cubicBezTo>
                    <a:pt x="2106" y="0"/>
                    <a:pt x="1374" y="668"/>
                    <a:pt x="1374" y="1494"/>
                  </a:cubicBezTo>
                  <a:lnTo>
                    <a:pt x="1374" y="3488"/>
                  </a:lnTo>
                  <a:cubicBezTo>
                    <a:pt x="1374" y="4416"/>
                    <a:pt x="882" y="4963"/>
                    <a:pt x="56" y="4963"/>
                  </a:cubicBezTo>
                  <a:cubicBezTo>
                    <a:pt x="28" y="4963"/>
                    <a:pt x="1" y="4991"/>
                    <a:pt x="1" y="5019"/>
                  </a:cubicBezTo>
                  <a:cubicBezTo>
                    <a:pt x="1" y="5056"/>
                    <a:pt x="28" y="5075"/>
                    <a:pt x="56" y="5075"/>
                  </a:cubicBezTo>
                  <a:lnTo>
                    <a:pt x="4778" y="5075"/>
                  </a:lnTo>
                  <a:cubicBezTo>
                    <a:pt x="4815" y="5075"/>
                    <a:pt x="4834" y="5056"/>
                    <a:pt x="4834" y="5019"/>
                  </a:cubicBezTo>
                  <a:lnTo>
                    <a:pt x="4834" y="1494"/>
                  </a:lnTo>
                  <a:cubicBezTo>
                    <a:pt x="4834" y="668"/>
                    <a:pt x="410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8"/>
            <p:cNvSpPr/>
            <p:nvPr/>
          </p:nvSpPr>
          <p:spPr>
            <a:xfrm>
              <a:off x="2572468" y="2799630"/>
              <a:ext cx="260967" cy="274630"/>
            </a:xfrm>
            <a:custGeom>
              <a:rect b="b" l="l" r="r" t="t"/>
              <a:pathLst>
                <a:path extrusionOk="0" h="4824" w="4584">
                  <a:moveTo>
                    <a:pt x="4583" y="4824"/>
                  </a:moveTo>
                  <a:lnTo>
                    <a:pt x="0" y="4824"/>
                  </a:lnTo>
                  <a:lnTo>
                    <a:pt x="0" y="4824"/>
                  </a:lnTo>
                  <a:cubicBezTo>
                    <a:pt x="910" y="4824"/>
                    <a:pt x="1327" y="4156"/>
                    <a:pt x="1327" y="3330"/>
                  </a:cubicBezTo>
                  <a:lnTo>
                    <a:pt x="1327" y="3043"/>
                  </a:lnTo>
                  <a:lnTo>
                    <a:pt x="1327" y="1392"/>
                  </a:lnTo>
                  <a:cubicBezTo>
                    <a:pt x="1327" y="622"/>
                    <a:pt x="2023" y="0"/>
                    <a:pt x="2876" y="0"/>
                  </a:cubicBezTo>
                  <a:lnTo>
                    <a:pt x="3043" y="0"/>
                  </a:lnTo>
                  <a:cubicBezTo>
                    <a:pt x="3897" y="0"/>
                    <a:pt x="4583" y="622"/>
                    <a:pt x="4583" y="1392"/>
                  </a:cubicBezTo>
                  <a:lnTo>
                    <a:pt x="4583" y="48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38"/>
            <p:cNvSpPr/>
            <p:nvPr/>
          </p:nvSpPr>
          <p:spPr>
            <a:xfrm>
              <a:off x="2730902" y="2795361"/>
              <a:ext cx="742595" cy="638071"/>
            </a:xfrm>
            <a:custGeom>
              <a:rect b="b" l="l" r="r" t="t"/>
              <a:pathLst>
                <a:path extrusionOk="0" h="11208" w="13044">
                  <a:moveTo>
                    <a:pt x="0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1" y="1"/>
                  </a:moveTo>
                  <a:cubicBezTo>
                    <a:pt x="17" y="1"/>
                    <a:pt x="1689" y="20"/>
                    <a:pt x="1689" y="1977"/>
                  </a:cubicBezTo>
                  <a:lnTo>
                    <a:pt x="1689" y="3071"/>
                  </a:lnTo>
                  <a:lnTo>
                    <a:pt x="1633" y="9760"/>
                  </a:lnTo>
                  <a:cubicBezTo>
                    <a:pt x="1633" y="10558"/>
                    <a:pt x="2394" y="11207"/>
                    <a:pt x="3331" y="11207"/>
                  </a:cubicBezTo>
                  <a:lnTo>
                    <a:pt x="13025" y="11207"/>
                  </a:lnTo>
                  <a:lnTo>
                    <a:pt x="13034" y="1977"/>
                  </a:lnTo>
                  <a:cubicBezTo>
                    <a:pt x="13043" y="901"/>
                    <a:pt x="12014" y="29"/>
                    <a:pt x="10743" y="19"/>
                  </a:cubicBezTo>
                  <a:lnTo>
                    <a:pt x="3757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38"/>
            <p:cNvSpPr/>
            <p:nvPr/>
          </p:nvSpPr>
          <p:spPr>
            <a:xfrm>
              <a:off x="2726689" y="2792230"/>
              <a:ext cx="749427" cy="644334"/>
            </a:xfrm>
            <a:custGeom>
              <a:rect b="b" l="l" r="r" t="t"/>
              <a:pathLst>
                <a:path extrusionOk="0" h="11318" w="13164">
                  <a:moveTo>
                    <a:pt x="650" y="121"/>
                  </a:moveTo>
                  <a:lnTo>
                    <a:pt x="3822" y="139"/>
                  </a:lnTo>
                  <a:lnTo>
                    <a:pt x="3831" y="139"/>
                  </a:lnTo>
                  <a:lnTo>
                    <a:pt x="10817" y="130"/>
                  </a:lnTo>
                  <a:cubicBezTo>
                    <a:pt x="11485" y="139"/>
                    <a:pt x="12106" y="381"/>
                    <a:pt x="12533" y="817"/>
                  </a:cubicBezTo>
                  <a:cubicBezTo>
                    <a:pt x="12867" y="1160"/>
                    <a:pt x="13052" y="1587"/>
                    <a:pt x="13052" y="2032"/>
                  </a:cubicBezTo>
                  <a:lnTo>
                    <a:pt x="13043" y="11197"/>
                  </a:lnTo>
                  <a:lnTo>
                    <a:pt x="3405" y="11197"/>
                  </a:lnTo>
                  <a:cubicBezTo>
                    <a:pt x="2913" y="11197"/>
                    <a:pt x="2459" y="11021"/>
                    <a:pt x="2143" y="10705"/>
                  </a:cubicBezTo>
                  <a:cubicBezTo>
                    <a:pt x="1902" y="10455"/>
                    <a:pt x="1763" y="10140"/>
                    <a:pt x="1772" y="9824"/>
                  </a:cubicBezTo>
                  <a:lnTo>
                    <a:pt x="1828" y="2032"/>
                  </a:lnTo>
                  <a:cubicBezTo>
                    <a:pt x="1828" y="789"/>
                    <a:pt x="1160" y="306"/>
                    <a:pt x="650" y="121"/>
                  </a:cubicBezTo>
                  <a:close/>
                  <a:moveTo>
                    <a:pt x="74" y="0"/>
                  </a:moveTo>
                  <a:cubicBezTo>
                    <a:pt x="9" y="0"/>
                    <a:pt x="0" y="47"/>
                    <a:pt x="0" y="56"/>
                  </a:cubicBezTo>
                  <a:cubicBezTo>
                    <a:pt x="0" y="84"/>
                    <a:pt x="9" y="121"/>
                    <a:pt x="74" y="121"/>
                  </a:cubicBezTo>
                  <a:cubicBezTo>
                    <a:pt x="149" y="121"/>
                    <a:pt x="1707" y="149"/>
                    <a:pt x="1707" y="2032"/>
                  </a:cubicBezTo>
                  <a:lnTo>
                    <a:pt x="1651" y="9824"/>
                  </a:lnTo>
                  <a:cubicBezTo>
                    <a:pt x="1651" y="10177"/>
                    <a:pt x="1800" y="10520"/>
                    <a:pt x="2060" y="10789"/>
                  </a:cubicBezTo>
                  <a:cubicBezTo>
                    <a:pt x="2394" y="11123"/>
                    <a:pt x="2885" y="11318"/>
                    <a:pt x="3405" y="11318"/>
                  </a:cubicBezTo>
                  <a:lnTo>
                    <a:pt x="13099" y="11318"/>
                  </a:lnTo>
                  <a:cubicBezTo>
                    <a:pt x="13127" y="11318"/>
                    <a:pt x="13155" y="11290"/>
                    <a:pt x="13155" y="11262"/>
                  </a:cubicBezTo>
                  <a:lnTo>
                    <a:pt x="13164" y="2032"/>
                  </a:lnTo>
                  <a:cubicBezTo>
                    <a:pt x="13164" y="1559"/>
                    <a:pt x="12969" y="1095"/>
                    <a:pt x="12616" y="733"/>
                  </a:cubicBezTo>
                  <a:cubicBezTo>
                    <a:pt x="12171" y="279"/>
                    <a:pt x="11513" y="19"/>
                    <a:pt x="10817" y="19"/>
                  </a:cubicBezTo>
                  <a:lnTo>
                    <a:pt x="3841" y="28"/>
                  </a:lnTo>
                  <a:lnTo>
                    <a:pt x="3831" y="28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38"/>
            <p:cNvSpPr/>
            <p:nvPr/>
          </p:nvSpPr>
          <p:spPr>
            <a:xfrm>
              <a:off x="2931065" y="2916847"/>
              <a:ext cx="88242" cy="87729"/>
            </a:xfrm>
            <a:custGeom>
              <a:rect b="b" l="l" r="r" t="t"/>
              <a:pathLst>
                <a:path extrusionOk="0" h="1541" w="1550">
                  <a:moveTo>
                    <a:pt x="780" y="1"/>
                  </a:moveTo>
                  <a:cubicBezTo>
                    <a:pt x="353" y="1"/>
                    <a:pt x="0" y="344"/>
                    <a:pt x="0" y="770"/>
                  </a:cubicBezTo>
                  <a:cubicBezTo>
                    <a:pt x="0" y="1197"/>
                    <a:pt x="353" y="1540"/>
                    <a:pt x="780" y="1540"/>
                  </a:cubicBezTo>
                  <a:cubicBezTo>
                    <a:pt x="1197" y="1540"/>
                    <a:pt x="1549" y="1197"/>
                    <a:pt x="1549" y="770"/>
                  </a:cubicBezTo>
                  <a:cubicBezTo>
                    <a:pt x="1549" y="344"/>
                    <a:pt x="119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38"/>
            <p:cNvSpPr/>
            <p:nvPr/>
          </p:nvSpPr>
          <p:spPr>
            <a:xfrm>
              <a:off x="2927877" y="2913659"/>
              <a:ext cx="94618" cy="94105"/>
            </a:xfrm>
            <a:custGeom>
              <a:rect b="b" l="l" r="r" t="t"/>
              <a:pathLst>
                <a:path extrusionOk="0" h="1653" w="1662">
                  <a:moveTo>
                    <a:pt x="836" y="112"/>
                  </a:moveTo>
                  <a:cubicBezTo>
                    <a:pt x="1225" y="112"/>
                    <a:pt x="1541" y="437"/>
                    <a:pt x="1541" y="826"/>
                  </a:cubicBezTo>
                  <a:cubicBezTo>
                    <a:pt x="1541" y="1216"/>
                    <a:pt x="1225" y="1541"/>
                    <a:pt x="836" y="1541"/>
                  </a:cubicBezTo>
                  <a:cubicBezTo>
                    <a:pt x="437" y="1541"/>
                    <a:pt x="121" y="1216"/>
                    <a:pt x="121" y="826"/>
                  </a:cubicBezTo>
                  <a:cubicBezTo>
                    <a:pt x="121" y="437"/>
                    <a:pt x="437" y="112"/>
                    <a:pt x="836" y="112"/>
                  </a:cubicBezTo>
                  <a:close/>
                  <a:moveTo>
                    <a:pt x="836" y="1"/>
                  </a:moveTo>
                  <a:cubicBezTo>
                    <a:pt x="372" y="1"/>
                    <a:pt x="1" y="372"/>
                    <a:pt x="1" y="826"/>
                  </a:cubicBezTo>
                  <a:cubicBezTo>
                    <a:pt x="1" y="1281"/>
                    <a:pt x="372" y="1652"/>
                    <a:pt x="836" y="1652"/>
                  </a:cubicBezTo>
                  <a:cubicBezTo>
                    <a:pt x="1290" y="1652"/>
                    <a:pt x="1661" y="1281"/>
                    <a:pt x="1661" y="826"/>
                  </a:cubicBezTo>
                  <a:cubicBezTo>
                    <a:pt x="1661" y="372"/>
                    <a:pt x="1290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8"/>
            <p:cNvSpPr/>
            <p:nvPr/>
          </p:nvSpPr>
          <p:spPr>
            <a:xfrm>
              <a:off x="3072079" y="2925842"/>
              <a:ext cx="278331" cy="6376"/>
            </a:xfrm>
            <a:custGeom>
              <a:rect b="b" l="l" r="r" t="t"/>
              <a:pathLst>
                <a:path extrusionOk="0" h="112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4833" y="112"/>
                  </a:lnTo>
                  <a:cubicBezTo>
                    <a:pt x="4870" y="112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38"/>
            <p:cNvSpPr/>
            <p:nvPr/>
          </p:nvSpPr>
          <p:spPr>
            <a:xfrm>
              <a:off x="3072079" y="2960683"/>
              <a:ext cx="115682" cy="6945"/>
            </a:xfrm>
            <a:custGeom>
              <a:rect b="b" l="l" r="r" t="t"/>
              <a:pathLst>
                <a:path extrusionOk="0" h="122" w="2032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976" y="121"/>
                  </a:lnTo>
                  <a:cubicBezTo>
                    <a:pt x="2013" y="121"/>
                    <a:pt x="2032" y="93"/>
                    <a:pt x="2032" y="65"/>
                  </a:cubicBezTo>
                  <a:cubicBezTo>
                    <a:pt x="2032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38"/>
            <p:cNvSpPr/>
            <p:nvPr/>
          </p:nvSpPr>
          <p:spPr>
            <a:xfrm>
              <a:off x="3234214" y="2960683"/>
              <a:ext cx="116194" cy="6945"/>
            </a:xfrm>
            <a:custGeom>
              <a:rect b="b" l="l" r="r" t="t"/>
              <a:pathLst>
                <a:path extrusionOk="0" h="122" w="204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76" y="121"/>
                  </a:lnTo>
                  <a:cubicBezTo>
                    <a:pt x="2013" y="121"/>
                    <a:pt x="2041" y="93"/>
                    <a:pt x="2041" y="65"/>
                  </a:cubicBezTo>
                  <a:cubicBezTo>
                    <a:pt x="2041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38"/>
            <p:cNvSpPr/>
            <p:nvPr/>
          </p:nvSpPr>
          <p:spPr>
            <a:xfrm>
              <a:off x="3074698" y="3010325"/>
              <a:ext cx="115739" cy="6376"/>
            </a:xfrm>
            <a:custGeom>
              <a:rect b="b" l="l" r="r" t="t"/>
              <a:pathLst>
                <a:path extrusionOk="0" h="112" w="2033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1976" y="112"/>
                  </a:lnTo>
                  <a:cubicBezTo>
                    <a:pt x="2004" y="112"/>
                    <a:pt x="2032" y="93"/>
                    <a:pt x="2032" y="56"/>
                  </a:cubicBezTo>
                  <a:cubicBezTo>
                    <a:pt x="2032" y="28"/>
                    <a:pt x="2004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38"/>
            <p:cNvSpPr/>
            <p:nvPr/>
          </p:nvSpPr>
          <p:spPr>
            <a:xfrm>
              <a:off x="2932659" y="3068962"/>
              <a:ext cx="85053" cy="84541"/>
            </a:xfrm>
            <a:custGeom>
              <a:rect b="b" l="l" r="r" t="t"/>
              <a:pathLst>
                <a:path extrusionOk="0" h="1485" w="1494">
                  <a:moveTo>
                    <a:pt x="752" y="0"/>
                  </a:moveTo>
                  <a:cubicBezTo>
                    <a:pt x="334" y="0"/>
                    <a:pt x="0" y="334"/>
                    <a:pt x="0" y="742"/>
                  </a:cubicBezTo>
                  <a:cubicBezTo>
                    <a:pt x="0" y="1150"/>
                    <a:pt x="334" y="1484"/>
                    <a:pt x="752" y="1484"/>
                  </a:cubicBezTo>
                  <a:cubicBezTo>
                    <a:pt x="1160" y="1484"/>
                    <a:pt x="1494" y="1150"/>
                    <a:pt x="1494" y="742"/>
                  </a:cubicBezTo>
                  <a:cubicBezTo>
                    <a:pt x="1494" y="334"/>
                    <a:pt x="1160" y="0"/>
                    <a:pt x="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38"/>
            <p:cNvSpPr/>
            <p:nvPr/>
          </p:nvSpPr>
          <p:spPr>
            <a:xfrm>
              <a:off x="2929471" y="3065774"/>
              <a:ext cx="91430" cy="91430"/>
            </a:xfrm>
            <a:custGeom>
              <a:rect b="b" l="l" r="r" t="t"/>
              <a:pathLst>
                <a:path extrusionOk="0" h="1606" w="1606">
                  <a:moveTo>
                    <a:pt x="808" y="112"/>
                  </a:moveTo>
                  <a:cubicBezTo>
                    <a:pt x="1179" y="112"/>
                    <a:pt x="1485" y="418"/>
                    <a:pt x="1485" y="798"/>
                  </a:cubicBezTo>
                  <a:cubicBezTo>
                    <a:pt x="1485" y="1179"/>
                    <a:pt x="1179" y="1485"/>
                    <a:pt x="808" y="1485"/>
                  </a:cubicBezTo>
                  <a:cubicBezTo>
                    <a:pt x="427" y="1485"/>
                    <a:pt x="121" y="1179"/>
                    <a:pt x="121" y="798"/>
                  </a:cubicBezTo>
                  <a:cubicBezTo>
                    <a:pt x="121" y="418"/>
                    <a:pt x="427" y="112"/>
                    <a:pt x="808" y="112"/>
                  </a:cubicBezTo>
                  <a:close/>
                  <a:moveTo>
                    <a:pt x="808" y="1"/>
                  </a:moveTo>
                  <a:cubicBezTo>
                    <a:pt x="362" y="1"/>
                    <a:pt x="0" y="362"/>
                    <a:pt x="0" y="798"/>
                  </a:cubicBezTo>
                  <a:cubicBezTo>
                    <a:pt x="0" y="1244"/>
                    <a:pt x="362" y="1605"/>
                    <a:pt x="808" y="1605"/>
                  </a:cubicBezTo>
                  <a:cubicBezTo>
                    <a:pt x="1244" y="1605"/>
                    <a:pt x="1605" y="1244"/>
                    <a:pt x="1605" y="798"/>
                  </a:cubicBezTo>
                  <a:cubicBezTo>
                    <a:pt x="1605" y="362"/>
                    <a:pt x="1244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38"/>
            <p:cNvSpPr/>
            <p:nvPr/>
          </p:nvSpPr>
          <p:spPr>
            <a:xfrm>
              <a:off x="3072079" y="3076363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8"/>
            <p:cNvSpPr/>
            <p:nvPr/>
          </p:nvSpPr>
          <p:spPr>
            <a:xfrm>
              <a:off x="2927365" y="3123841"/>
              <a:ext cx="323249" cy="309016"/>
            </a:xfrm>
            <a:custGeom>
              <a:rect b="b" l="l" r="r" t="t"/>
              <a:pathLst>
                <a:path extrusionOk="0" h="5428" w="5678">
                  <a:moveTo>
                    <a:pt x="3618" y="1"/>
                  </a:moveTo>
                  <a:cubicBezTo>
                    <a:pt x="2589" y="1"/>
                    <a:pt x="1754" y="697"/>
                    <a:pt x="1754" y="1559"/>
                  </a:cubicBezTo>
                  <a:lnTo>
                    <a:pt x="1754" y="3424"/>
                  </a:lnTo>
                  <a:lnTo>
                    <a:pt x="1754" y="3749"/>
                  </a:lnTo>
                  <a:cubicBezTo>
                    <a:pt x="1754" y="4676"/>
                    <a:pt x="1095" y="5428"/>
                    <a:pt x="0" y="5428"/>
                  </a:cubicBezTo>
                  <a:lnTo>
                    <a:pt x="5678" y="5428"/>
                  </a:lnTo>
                  <a:lnTo>
                    <a:pt x="5678" y="1559"/>
                  </a:lnTo>
                  <a:cubicBezTo>
                    <a:pt x="5678" y="697"/>
                    <a:pt x="4843" y="1"/>
                    <a:pt x="3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8"/>
            <p:cNvSpPr/>
            <p:nvPr/>
          </p:nvSpPr>
          <p:spPr>
            <a:xfrm>
              <a:off x="2924177" y="3120198"/>
              <a:ext cx="329625" cy="315848"/>
            </a:xfrm>
            <a:custGeom>
              <a:rect b="b" l="l" r="r" t="t"/>
              <a:pathLst>
                <a:path extrusionOk="0" h="5548" w="5790">
                  <a:moveTo>
                    <a:pt x="3878" y="121"/>
                  </a:moveTo>
                  <a:cubicBezTo>
                    <a:pt x="4871" y="121"/>
                    <a:pt x="5678" y="798"/>
                    <a:pt x="5678" y="1623"/>
                  </a:cubicBezTo>
                  <a:lnTo>
                    <a:pt x="5678" y="5427"/>
                  </a:lnTo>
                  <a:lnTo>
                    <a:pt x="761" y="5427"/>
                  </a:lnTo>
                  <a:cubicBezTo>
                    <a:pt x="1439" y="5195"/>
                    <a:pt x="1865" y="4592"/>
                    <a:pt x="1865" y="3813"/>
                  </a:cubicBezTo>
                  <a:lnTo>
                    <a:pt x="1865" y="1623"/>
                  </a:lnTo>
                  <a:cubicBezTo>
                    <a:pt x="1865" y="798"/>
                    <a:pt x="2682" y="121"/>
                    <a:pt x="3674" y="121"/>
                  </a:cubicBezTo>
                  <a:close/>
                  <a:moveTo>
                    <a:pt x="3674" y="0"/>
                  </a:moveTo>
                  <a:cubicBezTo>
                    <a:pt x="2617" y="0"/>
                    <a:pt x="1754" y="733"/>
                    <a:pt x="1754" y="1623"/>
                  </a:cubicBezTo>
                  <a:lnTo>
                    <a:pt x="1754" y="3813"/>
                  </a:lnTo>
                  <a:cubicBezTo>
                    <a:pt x="1754" y="4768"/>
                    <a:pt x="1058" y="5427"/>
                    <a:pt x="56" y="5427"/>
                  </a:cubicBezTo>
                  <a:cubicBezTo>
                    <a:pt x="19" y="5427"/>
                    <a:pt x="1" y="5455"/>
                    <a:pt x="1" y="5492"/>
                  </a:cubicBezTo>
                  <a:cubicBezTo>
                    <a:pt x="1" y="5520"/>
                    <a:pt x="19" y="5547"/>
                    <a:pt x="56" y="5547"/>
                  </a:cubicBezTo>
                  <a:lnTo>
                    <a:pt x="5734" y="5547"/>
                  </a:lnTo>
                  <a:cubicBezTo>
                    <a:pt x="5771" y="5547"/>
                    <a:pt x="5789" y="5520"/>
                    <a:pt x="5789" y="5492"/>
                  </a:cubicBezTo>
                  <a:lnTo>
                    <a:pt x="5789" y="1623"/>
                  </a:lnTo>
                  <a:cubicBezTo>
                    <a:pt x="5789" y="733"/>
                    <a:pt x="4936" y="0"/>
                    <a:pt x="3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38"/>
            <p:cNvSpPr/>
            <p:nvPr/>
          </p:nvSpPr>
          <p:spPr>
            <a:xfrm>
              <a:off x="2936360" y="3132324"/>
              <a:ext cx="307934" cy="294214"/>
            </a:xfrm>
            <a:custGeom>
              <a:rect b="b" l="l" r="r" t="t"/>
              <a:pathLst>
                <a:path extrusionOk="0" h="5168" w="5409">
                  <a:moveTo>
                    <a:pt x="5408" y="5167"/>
                  </a:moveTo>
                  <a:lnTo>
                    <a:pt x="56" y="5167"/>
                  </a:lnTo>
                  <a:lnTo>
                    <a:pt x="0" y="5167"/>
                  </a:lnTo>
                  <a:cubicBezTo>
                    <a:pt x="1048" y="5167"/>
                    <a:pt x="1670" y="4453"/>
                    <a:pt x="1670" y="3572"/>
                  </a:cubicBezTo>
                  <a:lnTo>
                    <a:pt x="1670" y="3266"/>
                  </a:lnTo>
                  <a:lnTo>
                    <a:pt x="1670" y="1485"/>
                  </a:lnTo>
                  <a:cubicBezTo>
                    <a:pt x="1670" y="659"/>
                    <a:pt x="2468" y="0"/>
                    <a:pt x="3442" y="0"/>
                  </a:cubicBezTo>
                  <a:lnTo>
                    <a:pt x="3636" y="0"/>
                  </a:lnTo>
                  <a:cubicBezTo>
                    <a:pt x="4620" y="0"/>
                    <a:pt x="5408" y="659"/>
                    <a:pt x="5408" y="1485"/>
                  </a:cubicBezTo>
                  <a:lnTo>
                    <a:pt x="5408" y="51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38"/>
            <p:cNvSpPr/>
            <p:nvPr/>
          </p:nvSpPr>
          <p:spPr>
            <a:xfrm>
              <a:off x="3142273" y="3123841"/>
              <a:ext cx="634883" cy="497056"/>
            </a:xfrm>
            <a:custGeom>
              <a:rect b="b" l="l" r="r" t="t"/>
              <a:pathLst>
                <a:path extrusionOk="0" h="8731" w="11152">
                  <a:moveTo>
                    <a:pt x="1" y="1"/>
                  </a:moveTo>
                  <a:cubicBezTo>
                    <a:pt x="1031" y="1"/>
                    <a:pt x="1856" y="669"/>
                    <a:pt x="1856" y="1504"/>
                  </a:cubicBezTo>
                  <a:lnTo>
                    <a:pt x="1856" y="7766"/>
                  </a:lnTo>
                  <a:cubicBezTo>
                    <a:pt x="1856" y="8294"/>
                    <a:pt x="2385" y="8730"/>
                    <a:pt x="3044" y="8730"/>
                  </a:cubicBezTo>
                  <a:lnTo>
                    <a:pt x="11152" y="8730"/>
                  </a:lnTo>
                  <a:lnTo>
                    <a:pt x="11152" y="2162"/>
                  </a:lnTo>
                  <a:cubicBezTo>
                    <a:pt x="11152" y="966"/>
                    <a:pt x="9964" y="1"/>
                    <a:pt x="8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38"/>
            <p:cNvSpPr/>
            <p:nvPr/>
          </p:nvSpPr>
          <p:spPr>
            <a:xfrm>
              <a:off x="3139142" y="3120198"/>
              <a:ext cx="641203" cy="503831"/>
            </a:xfrm>
            <a:custGeom>
              <a:rect b="b" l="l" r="r" t="t"/>
              <a:pathLst>
                <a:path extrusionOk="0" h="8850" w="11263">
                  <a:moveTo>
                    <a:pt x="8544" y="121"/>
                  </a:moveTo>
                  <a:cubicBezTo>
                    <a:pt x="9982" y="121"/>
                    <a:pt x="11142" y="1067"/>
                    <a:pt x="11142" y="2226"/>
                  </a:cubicBezTo>
                  <a:lnTo>
                    <a:pt x="11142" y="8739"/>
                  </a:lnTo>
                  <a:lnTo>
                    <a:pt x="3099" y="8739"/>
                  </a:lnTo>
                  <a:cubicBezTo>
                    <a:pt x="2477" y="8739"/>
                    <a:pt x="1967" y="8330"/>
                    <a:pt x="1967" y="7830"/>
                  </a:cubicBezTo>
                  <a:lnTo>
                    <a:pt x="1967" y="1568"/>
                  </a:lnTo>
                  <a:cubicBezTo>
                    <a:pt x="1967" y="909"/>
                    <a:pt x="1475" y="353"/>
                    <a:pt x="780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cubicBezTo>
                    <a:pt x="1049" y="121"/>
                    <a:pt x="1846" y="770"/>
                    <a:pt x="1846" y="1568"/>
                  </a:cubicBezTo>
                  <a:lnTo>
                    <a:pt x="1846" y="7820"/>
                  </a:lnTo>
                  <a:cubicBezTo>
                    <a:pt x="1846" y="8395"/>
                    <a:pt x="2412" y="8850"/>
                    <a:pt x="3099" y="8850"/>
                  </a:cubicBezTo>
                  <a:lnTo>
                    <a:pt x="11207" y="8850"/>
                  </a:lnTo>
                  <a:cubicBezTo>
                    <a:pt x="11234" y="8850"/>
                    <a:pt x="11262" y="8831"/>
                    <a:pt x="11262" y="8794"/>
                  </a:cubicBezTo>
                  <a:lnTo>
                    <a:pt x="11262" y="2217"/>
                  </a:lnTo>
                  <a:cubicBezTo>
                    <a:pt x="11262" y="993"/>
                    <a:pt x="10047" y="0"/>
                    <a:pt x="8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8"/>
            <p:cNvSpPr/>
            <p:nvPr/>
          </p:nvSpPr>
          <p:spPr>
            <a:xfrm>
              <a:off x="3355132" y="3261724"/>
              <a:ext cx="82435" cy="82435"/>
            </a:xfrm>
            <a:custGeom>
              <a:rect b="b" l="l" r="r" t="t"/>
              <a:pathLst>
                <a:path extrusionOk="0" h="1448" w="1448">
                  <a:moveTo>
                    <a:pt x="724" y="0"/>
                  </a:moveTo>
                  <a:cubicBezTo>
                    <a:pt x="325" y="0"/>
                    <a:pt x="0" y="325"/>
                    <a:pt x="0" y="724"/>
                  </a:cubicBezTo>
                  <a:cubicBezTo>
                    <a:pt x="0" y="1123"/>
                    <a:pt x="325" y="1447"/>
                    <a:pt x="724" y="1447"/>
                  </a:cubicBezTo>
                  <a:cubicBezTo>
                    <a:pt x="1123" y="1447"/>
                    <a:pt x="1448" y="1123"/>
                    <a:pt x="1438" y="724"/>
                  </a:cubicBezTo>
                  <a:cubicBezTo>
                    <a:pt x="1438" y="325"/>
                    <a:pt x="1123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8"/>
            <p:cNvSpPr/>
            <p:nvPr/>
          </p:nvSpPr>
          <p:spPr>
            <a:xfrm>
              <a:off x="3351944" y="3258536"/>
              <a:ext cx="88811" cy="88754"/>
            </a:xfrm>
            <a:custGeom>
              <a:rect b="b" l="l" r="r" t="t"/>
              <a:pathLst>
                <a:path extrusionOk="0" h="1559" w="1560">
                  <a:moveTo>
                    <a:pt x="780" y="121"/>
                  </a:moveTo>
                  <a:cubicBezTo>
                    <a:pt x="1142" y="121"/>
                    <a:pt x="1439" y="418"/>
                    <a:pt x="1439" y="780"/>
                  </a:cubicBezTo>
                  <a:cubicBezTo>
                    <a:pt x="1439" y="1142"/>
                    <a:pt x="1142" y="1448"/>
                    <a:pt x="780" y="1448"/>
                  </a:cubicBezTo>
                  <a:cubicBezTo>
                    <a:pt x="409" y="1448"/>
                    <a:pt x="112" y="1142"/>
                    <a:pt x="112" y="780"/>
                  </a:cubicBezTo>
                  <a:cubicBezTo>
                    <a:pt x="112" y="418"/>
                    <a:pt x="409" y="121"/>
                    <a:pt x="780" y="121"/>
                  </a:cubicBezTo>
                  <a:close/>
                  <a:moveTo>
                    <a:pt x="780" y="1"/>
                  </a:moveTo>
                  <a:cubicBezTo>
                    <a:pt x="344" y="1"/>
                    <a:pt x="1" y="353"/>
                    <a:pt x="1" y="780"/>
                  </a:cubicBezTo>
                  <a:cubicBezTo>
                    <a:pt x="1" y="1206"/>
                    <a:pt x="353" y="1559"/>
                    <a:pt x="780" y="1559"/>
                  </a:cubicBezTo>
                  <a:cubicBezTo>
                    <a:pt x="1207" y="1559"/>
                    <a:pt x="1559" y="1206"/>
                    <a:pt x="1559" y="780"/>
                  </a:cubicBezTo>
                  <a:cubicBezTo>
                    <a:pt x="1559" y="353"/>
                    <a:pt x="1207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38"/>
            <p:cNvSpPr/>
            <p:nvPr/>
          </p:nvSpPr>
          <p:spPr>
            <a:xfrm>
              <a:off x="3478725" y="3265936"/>
              <a:ext cx="219237" cy="6889"/>
            </a:xfrm>
            <a:custGeom>
              <a:rect b="b" l="l" r="r" t="t"/>
              <a:pathLst>
                <a:path extrusionOk="0" h="121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38"/>
            <p:cNvSpPr/>
            <p:nvPr/>
          </p:nvSpPr>
          <p:spPr>
            <a:xfrm>
              <a:off x="3478725" y="3309772"/>
              <a:ext cx="111981" cy="6889"/>
            </a:xfrm>
            <a:custGeom>
              <a:rect b="b" l="l" r="r" t="t"/>
              <a:pathLst>
                <a:path extrusionOk="0" h="121" w="1967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11" y="121"/>
                  </a:lnTo>
                  <a:cubicBezTo>
                    <a:pt x="1948" y="121"/>
                    <a:pt x="1967" y="93"/>
                    <a:pt x="1967" y="65"/>
                  </a:cubicBezTo>
                  <a:cubicBezTo>
                    <a:pt x="1967" y="28"/>
                    <a:pt x="1948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38"/>
            <p:cNvSpPr/>
            <p:nvPr/>
          </p:nvSpPr>
          <p:spPr>
            <a:xfrm>
              <a:off x="3478725" y="3346206"/>
              <a:ext cx="219237" cy="6945"/>
            </a:xfrm>
            <a:custGeom>
              <a:rect b="b" l="l" r="r" t="t"/>
              <a:pathLst>
                <a:path extrusionOk="0" h="122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38"/>
            <p:cNvSpPr/>
            <p:nvPr/>
          </p:nvSpPr>
          <p:spPr>
            <a:xfrm>
              <a:off x="3314484" y="3420670"/>
              <a:ext cx="598904" cy="199654"/>
            </a:xfrm>
            <a:custGeom>
              <a:rect b="b" l="l" r="r" t="t"/>
              <a:pathLst>
                <a:path extrusionOk="0" h="3507" w="10520">
                  <a:moveTo>
                    <a:pt x="10511" y="0"/>
                  </a:moveTo>
                  <a:lnTo>
                    <a:pt x="974" y="10"/>
                  </a:lnTo>
                  <a:lnTo>
                    <a:pt x="974" y="2403"/>
                  </a:lnTo>
                  <a:cubicBezTo>
                    <a:pt x="983" y="2941"/>
                    <a:pt x="640" y="3396"/>
                    <a:pt x="0" y="3498"/>
                  </a:cubicBezTo>
                  <a:cubicBezTo>
                    <a:pt x="40" y="3501"/>
                    <a:pt x="77" y="3502"/>
                    <a:pt x="109" y="3502"/>
                  </a:cubicBezTo>
                  <a:cubicBezTo>
                    <a:pt x="172" y="3502"/>
                    <a:pt x="214" y="3498"/>
                    <a:pt x="214" y="3498"/>
                  </a:cubicBezTo>
                  <a:lnTo>
                    <a:pt x="6429" y="3507"/>
                  </a:lnTo>
                  <a:lnTo>
                    <a:pt x="9138" y="3507"/>
                  </a:lnTo>
                  <a:cubicBezTo>
                    <a:pt x="9898" y="3507"/>
                    <a:pt x="10520" y="3006"/>
                    <a:pt x="10520" y="2403"/>
                  </a:cubicBezTo>
                  <a:lnTo>
                    <a:pt x="10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38"/>
            <p:cNvSpPr/>
            <p:nvPr/>
          </p:nvSpPr>
          <p:spPr>
            <a:xfrm>
              <a:off x="3309190" y="3417482"/>
              <a:ext cx="607386" cy="206030"/>
            </a:xfrm>
            <a:custGeom>
              <a:rect b="b" l="l" r="r" t="t"/>
              <a:pathLst>
                <a:path extrusionOk="0" h="3619" w="10669">
                  <a:moveTo>
                    <a:pt x="10548" y="121"/>
                  </a:moveTo>
                  <a:lnTo>
                    <a:pt x="10548" y="2459"/>
                  </a:lnTo>
                  <a:cubicBezTo>
                    <a:pt x="10548" y="2691"/>
                    <a:pt x="10455" y="2914"/>
                    <a:pt x="10270" y="3099"/>
                  </a:cubicBezTo>
                  <a:cubicBezTo>
                    <a:pt x="10019" y="3359"/>
                    <a:pt x="9639" y="3498"/>
                    <a:pt x="9231" y="3507"/>
                  </a:cubicBezTo>
                  <a:lnTo>
                    <a:pt x="6605" y="3498"/>
                  </a:lnTo>
                  <a:cubicBezTo>
                    <a:pt x="6578" y="3507"/>
                    <a:pt x="6550" y="3507"/>
                    <a:pt x="6522" y="3507"/>
                  </a:cubicBezTo>
                  <a:lnTo>
                    <a:pt x="473" y="3498"/>
                  </a:lnTo>
                  <a:cubicBezTo>
                    <a:pt x="891" y="3313"/>
                    <a:pt x="1132" y="2932"/>
                    <a:pt x="1132" y="2459"/>
                  </a:cubicBezTo>
                  <a:lnTo>
                    <a:pt x="1123" y="121"/>
                  </a:lnTo>
                  <a:close/>
                  <a:moveTo>
                    <a:pt x="10604" y="1"/>
                  </a:moveTo>
                  <a:lnTo>
                    <a:pt x="1067" y="10"/>
                  </a:lnTo>
                  <a:cubicBezTo>
                    <a:pt x="1049" y="10"/>
                    <a:pt x="1039" y="19"/>
                    <a:pt x="1030" y="29"/>
                  </a:cubicBezTo>
                  <a:cubicBezTo>
                    <a:pt x="1012" y="38"/>
                    <a:pt x="1012" y="56"/>
                    <a:pt x="1012" y="66"/>
                  </a:cubicBezTo>
                  <a:lnTo>
                    <a:pt x="1012" y="2459"/>
                  </a:lnTo>
                  <a:cubicBezTo>
                    <a:pt x="1021" y="3006"/>
                    <a:pt x="659" y="3405"/>
                    <a:pt x="84" y="3498"/>
                  </a:cubicBezTo>
                  <a:lnTo>
                    <a:pt x="65" y="3498"/>
                  </a:lnTo>
                  <a:cubicBezTo>
                    <a:pt x="10" y="3498"/>
                    <a:pt x="0" y="3526"/>
                    <a:pt x="0" y="3554"/>
                  </a:cubicBezTo>
                  <a:cubicBezTo>
                    <a:pt x="0" y="3609"/>
                    <a:pt x="47" y="3609"/>
                    <a:pt x="93" y="3619"/>
                  </a:cubicBezTo>
                  <a:lnTo>
                    <a:pt x="9231" y="3619"/>
                  </a:lnTo>
                  <a:cubicBezTo>
                    <a:pt x="9676" y="3619"/>
                    <a:pt x="10084" y="3461"/>
                    <a:pt x="10353" y="3183"/>
                  </a:cubicBezTo>
                  <a:cubicBezTo>
                    <a:pt x="10557" y="2979"/>
                    <a:pt x="10669" y="2719"/>
                    <a:pt x="10669" y="2459"/>
                  </a:cubicBezTo>
                  <a:lnTo>
                    <a:pt x="10659" y="56"/>
                  </a:lnTo>
                  <a:cubicBezTo>
                    <a:pt x="10659" y="29"/>
                    <a:pt x="10631" y="1"/>
                    <a:pt x="10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38"/>
            <p:cNvSpPr/>
            <p:nvPr/>
          </p:nvSpPr>
          <p:spPr>
            <a:xfrm>
              <a:off x="3319722" y="3424370"/>
              <a:ext cx="583646" cy="192822"/>
            </a:xfrm>
            <a:custGeom>
              <a:rect b="b" l="l" r="r" t="t"/>
              <a:pathLst>
                <a:path extrusionOk="0" h="3387" w="10252">
                  <a:moveTo>
                    <a:pt x="10242" y="0"/>
                  </a:moveTo>
                  <a:lnTo>
                    <a:pt x="1021" y="0"/>
                  </a:lnTo>
                  <a:lnTo>
                    <a:pt x="1031" y="2320"/>
                  </a:lnTo>
                  <a:cubicBezTo>
                    <a:pt x="1031" y="2839"/>
                    <a:pt x="706" y="3275"/>
                    <a:pt x="84" y="3377"/>
                  </a:cubicBezTo>
                  <a:cubicBezTo>
                    <a:pt x="66" y="3377"/>
                    <a:pt x="1" y="3377"/>
                    <a:pt x="84" y="3377"/>
                  </a:cubicBezTo>
                  <a:cubicBezTo>
                    <a:pt x="196" y="3377"/>
                    <a:pt x="288" y="3377"/>
                    <a:pt x="288" y="3377"/>
                  </a:cubicBezTo>
                  <a:lnTo>
                    <a:pt x="6300" y="3386"/>
                  </a:lnTo>
                  <a:cubicBezTo>
                    <a:pt x="6328" y="3386"/>
                    <a:pt x="6346" y="3386"/>
                    <a:pt x="6374" y="3386"/>
                  </a:cubicBezTo>
                  <a:lnTo>
                    <a:pt x="8916" y="3386"/>
                  </a:lnTo>
                  <a:cubicBezTo>
                    <a:pt x="9658" y="3377"/>
                    <a:pt x="10252" y="2904"/>
                    <a:pt x="10252" y="2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38"/>
            <p:cNvSpPr/>
            <p:nvPr/>
          </p:nvSpPr>
          <p:spPr>
            <a:xfrm>
              <a:off x="1858973" y="2558251"/>
              <a:ext cx="562525" cy="562525"/>
            </a:xfrm>
            <a:custGeom>
              <a:rect b="b" l="l" r="r" t="t"/>
              <a:pathLst>
                <a:path extrusionOk="0" h="9881" w="9881">
                  <a:moveTo>
                    <a:pt x="4945" y="1"/>
                  </a:moveTo>
                  <a:cubicBezTo>
                    <a:pt x="2218" y="1"/>
                    <a:pt x="1" y="2218"/>
                    <a:pt x="1" y="4945"/>
                  </a:cubicBezTo>
                  <a:cubicBezTo>
                    <a:pt x="1" y="7672"/>
                    <a:pt x="2218" y="9880"/>
                    <a:pt x="4945" y="9880"/>
                  </a:cubicBezTo>
                  <a:cubicBezTo>
                    <a:pt x="7672" y="9880"/>
                    <a:pt x="9880" y="7672"/>
                    <a:pt x="9880" y="4945"/>
                  </a:cubicBezTo>
                  <a:cubicBezTo>
                    <a:pt x="9880" y="2218"/>
                    <a:pt x="7672" y="1"/>
                    <a:pt x="4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8"/>
            <p:cNvSpPr/>
            <p:nvPr/>
          </p:nvSpPr>
          <p:spPr>
            <a:xfrm>
              <a:off x="1748957" y="2524435"/>
              <a:ext cx="630101" cy="630158"/>
            </a:xfrm>
            <a:custGeom>
              <a:rect b="b" l="l" r="r" t="t"/>
              <a:pathLst>
                <a:path extrusionOk="0" h="11069" w="11068">
                  <a:moveTo>
                    <a:pt x="5539" y="1"/>
                  </a:moveTo>
                  <a:cubicBezTo>
                    <a:pt x="2487" y="1"/>
                    <a:pt x="1" y="2487"/>
                    <a:pt x="1" y="5539"/>
                  </a:cubicBezTo>
                  <a:cubicBezTo>
                    <a:pt x="1" y="8591"/>
                    <a:pt x="2487" y="11068"/>
                    <a:pt x="5539" y="11068"/>
                  </a:cubicBezTo>
                  <a:cubicBezTo>
                    <a:pt x="8591" y="11068"/>
                    <a:pt x="11068" y="8591"/>
                    <a:pt x="11068" y="5539"/>
                  </a:cubicBezTo>
                  <a:cubicBezTo>
                    <a:pt x="11068" y="2487"/>
                    <a:pt x="8591" y="1"/>
                    <a:pt x="5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8"/>
            <p:cNvSpPr/>
            <p:nvPr/>
          </p:nvSpPr>
          <p:spPr>
            <a:xfrm>
              <a:off x="1866886" y="2566164"/>
              <a:ext cx="547211" cy="547211"/>
            </a:xfrm>
            <a:custGeom>
              <a:rect b="b" l="l" r="r" t="t"/>
              <a:pathLst>
                <a:path extrusionOk="0" h="9612" w="9612">
                  <a:moveTo>
                    <a:pt x="4806" y="1"/>
                  </a:moveTo>
                  <a:cubicBezTo>
                    <a:pt x="4769" y="1"/>
                    <a:pt x="4750" y="29"/>
                    <a:pt x="4750" y="56"/>
                  </a:cubicBezTo>
                  <a:cubicBezTo>
                    <a:pt x="4750" y="94"/>
                    <a:pt x="4769" y="112"/>
                    <a:pt x="4806" y="112"/>
                  </a:cubicBezTo>
                  <a:cubicBezTo>
                    <a:pt x="7394" y="112"/>
                    <a:pt x="9500" y="2218"/>
                    <a:pt x="9500" y="4806"/>
                  </a:cubicBezTo>
                  <a:cubicBezTo>
                    <a:pt x="9500" y="7394"/>
                    <a:pt x="7394" y="9491"/>
                    <a:pt x="4806" y="9491"/>
                  </a:cubicBezTo>
                  <a:cubicBezTo>
                    <a:pt x="2218" y="9491"/>
                    <a:pt x="112" y="7394"/>
                    <a:pt x="112" y="4806"/>
                  </a:cubicBezTo>
                  <a:cubicBezTo>
                    <a:pt x="112" y="4407"/>
                    <a:pt x="168" y="3999"/>
                    <a:pt x="270" y="3619"/>
                  </a:cubicBezTo>
                  <a:cubicBezTo>
                    <a:pt x="279" y="3582"/>
                    <a:pt x="260" y="3554"/>
                    <a:pt x="223" y="3545"/>
                  </a:cubicBezTo>
                  <a:cubicBezTo>
                    <a:pt x="219" y="3543"/>
                    <a:pt x="214" y="3542"/>
                    <a:pt x="209" y="3542"/>
                  </a:cubicBezTo>
                  <a:cubicBezTo>
                    <a:pt x="187" y="3542"/>
                    <a:pt x="166" y="3560"/>
                    <a:pt x="158" y="3591"/>
                  </a:cubicBezTo>
                  <a:cubicBezTo>
                    <a:pt x="56" y="3981"/>
                    <a:pt x="1" y="4389"/>
                    <a:pt x="1" y="4806"/>
                  </a:cubicBezTo>
                  <a:cubicBezTo>
                    <a:pt x="1" y="7459"/>
                    <a:pt x="2153" y="9611"/>
                    <a:pt x="4806" y="9611"/>
                  </a:cubicBezTo>
                  <a:cubicBezTo>
                    <a:pt x="7459" y="9611"/>
                    <a:pt x="9611" y="7459"/>
                    <a:pt x="9611" y="4806"/>
                  </a:cubicBezTo>
                  <a:cubicBezTo>
                    <a:pt x="9611" y="2153"/>
                    <a:pt x="7459" y="1"/>
                    <a:pt x="4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38"/>
            <p:cNvSpPr/>
            <p:nvPr/>
          </p:nvSpPr>
          <p:spPr>
            <a:xfrm>
              <a:off x="1890683" y="2596621"/>
              <a:ext cx="128890" cy="134412"/>
            </a:xfrm>
            <a:custGeom>
              <a:rect b="b" l="l" r="r" t="t"/>
              <a:pathLst>
                <a:path extrusionOk="0" h="2361" w="2264">
                  <a:moveTo>
                    <a:pt x="2193" y="0"/>
                  </a:moveTo>
                  <a:cubicBezTo>
                    <a:pt x="2185" y="0"/>
                    <a:pt x="2178" y="2"/>
                    <a:pt x="2171" y="4"/>
                  </a:cubicBezTo>
                  <a:cubicBezTo>
                    <a:pt x="1985" y="97"/>
                    <a:pt x="1809" y="208"/>
                    <a:pt x="1642" y="319"/>
                  </a:cubicBezTo>
                  <a:cubicBezTo>
                    <a:pt x="1253" y="598"/>
                    <a:pt x="909" y="922"/>
                    <a:pt x="612" y="1293"/>
                  </a:cubicBezTo>
                  <a:cubicBezTo>
                    <a:pt x="371" y="1599"/>
                    <a:pt x="167" y="1933"/>
                    <a:pt x="9" y="2286"/>
                  </a:cubicBezTo>
                  <a:cubicBezTo>
                    <a:pt x="0" y="2314"/>
                    <a:pt x="9" y="2342"/>
                    <a:pt x="37" y="2360"/>
                  </a:cubicBezTo>
                  <a:lnTo>
                    <a:pt x="65" y="2360"/>
                  </a:lnTo>
                  <a:cubicBezTo>
                    <a:pt x="84" y="2360"/>
                    <a:pt x="102" y="2351"/>
                    <a:pt x="111" y="2332"/>
                  </a:cubicBezTo>
                  <a:cubicBezTo>
                    <a:pt x="269" y="1989"/>
                    <a:pt x="464" y="1664"/>
                    <a:pt x="696" y="1368"/>
                  </a:cubicBezTo>
                  <a:cubicBezTo>
                    <a:pt x="993" y="1006"/>
                    <a:pt x="1327" y="681"/>
                    <a:pt x="1716" y="412"/>
                  </a:cubicBezTo>
                  <a:cubicBezTo>
                    <a:pt x="1874" y="301"/>
                    <a:pt x="2050" y="199"/>
                    <a:pt x="2227" y="106"/>
                  </a:cubicBezTo>
                  <a:cubicBezTo>
                    <a:pt x="2254" y="97"/>
                    <a:pt x="2264" y="60"/>
                    <a:pt x="2245" y="32"/>
                  </a:cubicBezTo>
                  <a:cubicBezTo>
                    <a:pt x="2238" y="11"/>
                    <a:pt x="2216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38"/>
            <p:cNvSpPr/>
            <p:nvPr/>
          </p:nvSpPr>
          <p:spPr>
            <a:xfrm>
              <a:off x="1712152" y="3085073"/>
              <a:ext cx="182802" cy="179216"/>
            </a:xfrm>
            <a:custGeom>
              <a:rect b="b" l="l" r="r" t="t"/>
              <a:pathLst>
                <a:path extrusionOk="0" h="3148" w="3211">
                  <a:moveTo>
                    <a:pt x="1354" y="0"/>
                  </a:moveTo>
                  <a:cubicBezTo>
                    <a:pt x="1272" y="0"/>
                    <a:pt x="1188" y="33"/>
                    <a:pt x="1123" y="98"/>
                  </a:cubicBezTo>
                  <a:lnTo>
                    <a:pt x="121" y="1090"/>
                  </a:lnTo>
                  <a:cubicBezTo>
                    <a:pt x="1" y="1220"/>
                    <a:pt x="1" y="1424"/>
                    <a:pt x="121" y="1545"/>
                  </a:cubicBezTo>
                  <a:lnTo>
                    <a:pt x="205" y="1619"/>
                  </a:lnTo>
                  <a:lnTo>
                    <a:pt x="1439" y="2862"/>
                  </a:lnTo>
                  <a:lnTo>
                    <a:pt x="1633" y="3057"/>
                  </a:lnTo>
                  <a:cubicBezTo>
                    <a:pt x="1694" y="3117"/>
                    <a:pt x="1775" y="3147"/>
                    <a:pt x="1857" y="3147"/>
                  </a:cubicBezTo>
                  <a:cubicBezTo>
                    <a:pt x="1939" y="3147"/>
                    <a:pt x="2023" y="3117"/>
                    <a:pt x="2088" y="3057"/>
                  </a:cubicBezTo>
                  <a:lnTo>
                    <a:pt x="3090" y="2055"/>
                  </a:lnTo>
                  <a:cubicBezTo>
                    <a:pt x="3201" y="1934"/>
                    <a:pt x="3210" y="1749"/>
                    <a:pt x="3099" y="1619"/>
                  </a:cubicBezTo>
                  <a:cubicBezTo>
                    <a:pt x="3099" y="1619"/>
                    <a:pt x="3090" y="1610"/>
                    <a:pt x="3081" y="1600"/>
                  </a:cubicBezTo>
                  <a:lnTo>
                    <a:pt x="1587" y="107"/>
                  </a:lnTo>
                  <a:lnTo>
                    <a:pt x="1578" y="98"/>
                  </a:lnTo>
                  <a:cubicBezTo>
                    <a:pt x="1517" y="33"/>
                    <a:pt x="1436" y="0"/>
                    <a:pt x="1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38"/>
            <p:cNvSpPr/>
            <p:nvPr/>
          </p:nvSpPr>
          <p:spPr>
            <a:xfrm>
              <a:off x="1710558" y="3081600"/>
              <a:ext cx="188097" cy="185990"/>
            </a:xfrm>
            <a:custGeom>
              <a:rect b="b" l="l" r="r" t="t"/>
              <a:pathLst>
                <a:path extrusionOk="0" h="3267" w="3304">
                  <a:moveTo>
                    <a:pt x="1383" y="121"/>
                  </a:moveTo>
                  <a:cubicBezTo>
                    <a:pt x="1448" y="121"/>
                    <a:pt x="1513" y="140"/>
                    <a:pt x="1569" y="196"/>
                  </a:cubicBezTo>
                  <a:lnTo>
                    <a:pt x="3081" y="1708"/>
                  </a:lnTo>
                  <a:lnTo>
                    <a:pt x="3090" y="1717"/>
                  </a:lnTo>
                  <a:cubicBezTo>
                    <a:pt x="3173" y="1828"/>
                    <a:pt x="3173" y="1977"/>
                    <a:pt x="3071" y="2070"/>
                  </a:cubicBezTo>
                  <a:lnTo>
                    <a:pt x="2070" y="3071"/>
                  </a:lnTo>
                  <a:cubicBezTo>
                    <a:pt x="2019" y="3122"/>
                    <a:pt x="1954" y="3148"/>
                    <a:pt x="1889" y="3148"/>
                  </a:cubicBezTo>
                  <a:cubicBezTo>
                    <a:pt x="1824" y="3148"/>
                    <a:pt x="1759" y="3122"/>
                    <a:pt x="1708" y="3071"/>
                  </a:cubicBezTo>
                  <a:lnTo>
                    <a:pt x="196" y="1569"/>
                  </a:lnTo>
                  <a:cubicBezTo>
                    <a:pt x="94" y="1467"/>
                    <a:pt x="94" y="1300"/>
                    <a:pt x="196" y="1198"/>
                  </a:cubicBezTo>
                  <a:lnTo>
                    <a:pt x="1198" y="196"/>
                  </a:lnTo>
                  <a:cubicBezTo>
                    <a:pt x="1244" y="140"/>
                    <a:pt x="1318" y="121"/>
                    <a:pt x="1383" y="121"/>
                  </a:cubicBezTo>
                  <a:close/>
                  <a:moveTo>
                    <a:pt x="1383" y="1"/>
                  </a:moveTo>
                  <a:cubicBezTo>
                    <a:pt x="1286" y="1"/>
                    <a:pt x="1188" y="38"/>
                    <a:pt x="1114" y="112"/>
                  </a:cubicBezTo>
                  <a:lnTo>
                    <a:pt x="112" y="1114"/>
                  </a:lnTo>
                  <a:cubicBezTo>
                    <a:pt x="47" y="1188"/>
                    <a:pt x="1" y="1281"/>
                    <a:pt x="1" y="1383"/>
                  </a:cubicBezTo>
                  <a:cubicBezTo>
                    <a:pt x="1" y="1485"/>
                    <a:pt x="47" y="1578"/>
                    <a:pt x="112" y="1643"/>
                  </a:cubicBezTo>
                  <a:lnTo>
                    <a:pt x="1624" y="3155"/>
                  </a:lnTo>
                  <a:cubicBezTo>
                    <a:pt x="1689" y="3229"/>
                    <a:pt x="1791" y="3266"/>
                    <a:pt x="1884" y="3266"/>
                  </a:cubicBezTo>
                  <a:cubicBezTo>
                    <a:pt x="1986" y="3266"/>
                    <a:pt x="2079" y="3229"/>
                    <a:pt x="2153" y="3155"/>
                  </a:cubicBezTo>
                  <a:lnTo>
                    <a:pt x="3155" y="2153"/>
                  </a:lnTo>
                  <a:cubicBezTo>
                    <a:pt x="3294" y="2014"/>
                    <a:pt x="3303" y="1801"/>
                    <a:pt x="3173" y="1643"/>
                  </a:cubicBezTo>
                  <a:cubicBezTo>
                    <a:pt x="3164" y="1634"/>
                    <a:pt x="3164" y="1624"/>
                    <a:pt x="3155" y="1624"/>
                  </a:cubicBezTo>
                  <a:lnTo>
                    <a:pt x="1652" y="112"/>
                  </a:lnTo>
                  <a:cubicBezTo>
                    <a:pt x="1578" y="38"/>
                    <a:pt x="148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38"/>
            <p:cNvSpPr/>
            <p:nvPr/>
          </p:nvSpPr>
          <p:spPr>
            <a:xfrm>
              <a:off x="1663022" y="3177184"/>
              <a:ext cx="131053" cy="132135"/>
            </a:xfrm>
            <a:custGeom>
              <a:rect b="b" l="l" r="r" t="t"/>
              <a:pathLst>
                <a:path extrusionOk="0" h="2321" w="2302">
                  <a:moveTo>
                    <a:pt x="1068" y="1"/>
                  </a:moveTo>
                  <a:lnTo>
                    <a:pt x="1" y="1096"/>
                  </a:lnTo>
                  <a:cubicBezTo>
                    <a:pt x="353" y="1383"/>
                    <a:pt x="864" y="1893"/>
                    <a:pt x="1188" y="2255"/>
                  </a:cubicBezTo>
                  <a:cubicBezTo>
                    <a:pt x="1207" y="2283"/>
                    <a:pt x="1225" y="2302"/>
                    <a:pt x="1244" y="2320"/>
                  </a:cubicBezTo>
                  <a:lnTo>
                    <a:pt x="2302" y="124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38"/>
            <p:cNvSpPr/>
            <p:nvPr/>
          </p:nvSpPr>
          <p:spPr>
            <a:xfrm>
              <a:off x="1659322" y="3174053"/>
              <a:ext cx="138454" cy="138909"/>
            </a:xfrm>
            <a:custGeom>
              <a:rect b="b" l="l" r="r" t="t"/>
              <a:pathLst>
                <a:path extrusionOk="0" h="2440" w="2432">
                  <a:moveTo>
                    <a:pt x="1133" y="139"/>
                  </a:moveTo>
                  <a:lnTo>
                    <a:pt x="2292" y="1290"/>
                  </a:lnTo>
                  <a:lnTo>
                    <a:pt x="1309" y="2292"/>
                  </a:lnTo>
                  <a:cubicBezTo>
                    <a:pt x="1309" y="2282"/>
                    <a:pt x="1300" y="2282"/>
                    <a:pt x="1300" y="2273"/>
                  </a:cubicBezTo>
                  <a:cubicBezTo>
                    <a:pt x="975" y="1911"/>
                    <a:pt x="493" y="1438"/>
                    <a:pt x="149" y="1141"/>
                  </a:cubicBezTo>
                  <a:lnTo>
                    <a:pt x="1133" y="139"/>
                  </a:lnTo>
                  <a:close/>
                  <a:moveTo>
                    <a:pt x="1123" y="0"/>
                  </a:moveTo>
                  <a:cubicBezTo>
                    <a:pt x="1114" y="0"/>
                    <a:pt x="1096" y="0"/>
                    <a:pt x="1086" y="10"/>
                  </a:cubicBezTo>
                  <a:lnTo>
                    <a:pt x="20" y="1104"/>
                  </a:lnTo>
                  <a:cubicBezTo>
                    <a:pt x="10" y="1113"/>
                    <a:pt x="1" y="1132"/>
                    <a:pt x="1" y="1151"/>
                  </a:cubicBezTo>
                  <a:cubicBezTo>
                    <a:pt x="10" y="1169"/>
                    <a:pt x="20" y="1188"/>
                    <a:pt x="29" y="1197"/>
                  </a:cubicBezTo>
                  <a:cubicBezTo>
                    <a:pt x="363" y="1475"/>
                    <a:pt x="882" y="1985"/>
                    <a:pt x="1207" y="2357"/>
                  </a:cubicBezTo>
                  <a:cubicBezTo>
                    <a:pt x="1226" y="2375"/>
                    <a:pt x="1244" y="2394"/>
                    <a:pt x="1263" y="2412"/>
                  </a:cubicBezTo>
                  <a:cubicBezTo>
                    <a:pt x="1272" y="2431"/>
                    <a:pt x="1290" y="2440"/>
                    <a:pt x="1309" y="2440"/>
                  </a:cubicBezTo>
                  <a:cubicBezTo>
                    <a:pt x="1328" y="2440"/>
                    <a:pt x="1337" y="2431"/>
                    <a:pt x="1346" y="2421"/>
                  </a:cubicBezTo>
                  <a:lnTo>
                    <a:pt x="2404" y="1336"/>
                  </a:lnTo>
                  <a:cubicBezTo>
                    <a:pt x="2431" y="1308"/>
                    <a:pt x="2431" y="1271"/>
                    <a:pt x="2404" y="1253"/>
                  </a:cubicBezTo>
                  <a:lnTo>
                    <a:pt x="1170" y="10"/>
                  </a:lnTo>
                  <a:cubicBezTo>
                    <a:pt x="1161" y="0"/>
                    <a:pt x="1142" y="0"/>
                    <a:pt x="1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38"/>
            <p:cNvSpPr/>
            <p:nvPr/>
          </p:nvSpPr>
          <p:spPr>
            <a:xfrm>
              <a:off x="1329815" y="3227054"/>
              <a:ext cx="419403" cy="406252"/>
            </a:xfrm>
            <a:custGeom>
              <a:rect b="b" l="l" r="r" t="t"/>
              <a:pathLst>
                <a:path extrusionOk="0" h="7136" w="7367">
                  <a:moveTo>
                    <a:pt x="5511" y="1"/>
                  </a:moveTo>
                  <a:cubicBezTo>
                    <a:pt x="5503" y="1"/>
                    <a:pt x="5497" y="3"/>
                    <a:pt x="5492" y="6"/>
                  </a:cubicBezTo>
                  <a:lnTo>
                    <a:pt x="511" y="4941"/>
                  </a:lnTo>
                  <a:cubicBezTo>
                    <a:pt x="0" y="5442"/>
                    <a:pt x="0" y="6259"/>
                    <a:pt x="511" y="6760"/>
                  </a:cubicBezTo>
                  <a:cubicBezTo>
                    <a:pt x="761" y="7010"/>
                    <a:pt x="1093" y="7135"/>
                    <a:pt x="1425" y="7135"/>
                  </a:cubicBezTo>
                  <a:cubicBezTo>
                    <a:pt x="1758" y="7135"/>
                    <a:pt x="2092" y="7010"/>
                    <a:pt x="2347" y="6760"/>
                  </a:cubicBezTo>
                  <a:lnTo>
                    <a:pt x="7329" y="1824"/>
                  </a:lnTo>
                  <a:cubicBezTo>
                    <a:pt x="7366" y="1797"/>
                    <a:pt x="7264" y="1648"/>
                    <a:pt x="7097" y="1453"/>
                  </a:cubicBezTo>
                  <a:cubicBezTo>
                    <a:pt x="7078" y="1426"/>
                    <a:pt x="7060" y="1407"/>
                    <a:pt x="7041" y="1388"/>
                  </a:cubicBezTo>
                  <a:cubicBezTo>
                    <a:pt x="6717" y="1017"/>
                    <a:pt x="6206" y="507"/>
                    <a:pt x="5854" y="220"/>
                  </a:cubicBezTo>
                  <a:cubicBezTo>
                    <a:pt x="5854" y="220"/>
                    <a:pt x="5854" y="220"/>
                    <a:pt x="5854" y="210"/>
                  </a:cubicBezTo>
                  <a:cubicBezTo>
                    <a:pt x="5692" y="81"/>
                    <a:pt x="5566" y="1"/>
                    <a:pt x="5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38"/>
            <p:cNvSpPr/>
            <p:nvPr/>
          </p:nvSpPr>
          <p:spPr>
            <a:xfrm>
              <a:off x="1333516" y="3223752"/>
              <a:ext cx="419346" cy="412970"/>
            </a:xfrm>
            <a:custGeom>
              <a:rect b="b" l="l" r="r" t="t"/>
              <a:pathLst>
                <a:path extrusionOk="0" h="7254" w="7366">
                  <a:moveTo>
                    <a:pt x="5455" y="120"/>
                  </a:moveTo>
                  <a:cubicBezTo>
                    <a:pt x="5483" y="129"/>
                    <a:pt x="5557" y="166"/>
                    <a:pt x="5752" y="324"/>
                  </a:cubicBezTo>
                  <a:cubicBezTo>
                    <a:pt x="6086" y="602"/>
                    <a:pt x="6605" y="1112"/>
                    <a:pt x="6930" y="1484"/>
                  </a:cubicBezTo>
                  <a:cubicBezTo>
                    <a:pt x="6949" y="1502"/>
                    <a:pt x="6967" y="1521"/>
                    <a:pt x="6986" y="1548"/>
                  </a:cubicBezTo>
                  <a:cubicBezTo>
                    <a:pt x="7162" y="1753"/>
                    <a:pt x="7199" y="1827"/>
                    <a:pt x="7208" y="1855"/>
                  </a:cubicBezTo>
                  <a:lnTo>
                    <a:pt x="2236" y="6771"/>
                  </a:lnTo>
                  <a:cubicBezTo>
                    <a:pt x="1995" y="7012"/>
                    <a:pt x="1677" y="7133"/>
                    <a:pt x="1359" y="7133"/>
                  </a:cubicBezTo>
                  <a:cubicBezTo>
                    <a:pt x="1042" y="7133"/>
                    <a:pt x="724" y="7012"/>
                    <a:pt x="483" y="6771"/>
                  </a:cubicBezTo>
                  <a:cubicBezTo>
                    <a:pt x="251" y="6539"/>
                    <a:pt x="121" y="6233"/>
                    <a:pt x="121" y="5908"/>
                  </a:cubicBezTo>
                  <a:cubicBezTo>
                    <a:pt x="121" y="5575"/>
                    <a:pt x="251" y="5268"/>
                    <a:pt x="483" y="5036"/>
                  </a:cubicBezTo>
                  <a:lnTo>
                    <a:pt x="5455" y="120"/>
                  </a:lnTo>
                  <a:close/>
                  <a:moveTo>
                    <a:pt x="5450" y="1"/>
                  </a:moveTo>
                  <a:cubicBezTo>
                    <a:pt x="5425" y="1"/>
                    <a:pt x="5406" y="11"/>
                    <a:pt x="5390" y="27"/>
                  </a:cubicBezTo>
                  <a:lnTo>
                    <a:pt x="399" y="4962"/>
                  </a:lnTo>
                  <a:cubicBezTo>
                    <a:pt x="149" y="5213"/>
                    <a:pt x="0" y="5547"/>
                    <a:pt x="0" y="5908"/>
                  </a:cubicBezTo>
                  <a:cubicBezTo>
                    <a:pt x="0" y="6270"/>
                    <a:pt x="149" y="6604"/>
                    <a:pt x="399" y="6855"/>
                  </a:cubicBezTo>
                  <a:cubicBezTo>
                    <a:pt x="668" y="7114"/>
                    <a:pt x="1011" y="7254"/>
                    <a:pt x="1364" y="7254"/>
                  </a:cubicBezTo>
                  <a:cubicBezTo>
                    <a:pt x="1707" y="7254"/>
                    <a:pt x="2060" y="7114"/>
                    <a:pt x="2319" y="6855"/>
                  </a:cubicBezTo>
                  <a:lnTo>
                    <a:pt x="7310" y="1920"/>
                  </a:lnTo>
                  <a:cubicBezTo>
                    <a:pt x="7366" y="1873"/>
                    <a:pt x="7338" y="1780"/>
                    <a:pt x="7078" y="1465"/>
                  </a:cubicBezTo>
                  <a:cubicBezTo>
                    <a:pt x="7060" y="1446"/>
                    <a:pt x="7041" y="1428"/>
                    <a:pt x="7023" y="1400"/>
                  </a:cubicBezTo>
                  <a:cubicBezTo>
                    <a:pt x="6689" y="1020"/>
                    <a:pt x="6179" y="519"/>
                    <a:pt x="5826" y="231"/>
                  </a:cubicBezTo>
                  <a:cubicBezTo>
                    <a:pt x="5615" y="60"/>
                    <a:pt x="5512" y="1"/>
                    <a:pt x="5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38"/>
            <p:cNvSpPr/>
            <p:nvPr/>
          </p:nvSpPr>
          <p:spPr>
            <a:xfrm>
              <a:off x="1719553" y="2418832"/>
              <a:ext cx="841881" cy="841881"/>
            </a:xfrm>
            <a:custGeom>
              <a:rect b="b" l="l" r="r" t="t"/>
              <a:pathLst>
                <a:path extrusionOk="0" h="14788" w="14788">
                  <a:moveTo>
                    <a:pt x="7394" y="1856"/>
                  </a:moveTo>
                  <a:cubicBezTo>
                    <a:pt x="10446" y="1856"/>
                    <a:pt x="12923" y="4333"/>
                    <a:pt x="12923" y="7394"/>
                  </a:cubicBezTo>
                  <a:cubicBezTo>
                    <a:pt x="12923" y="10446"/>
                    <a:pt x="10446" y="12923"/>
                    <a:pt x="7394" y="12923"/>
                  </a:cubicBezTo>
                  <a:cubicBezTo>
                    <a:pt x="4342" y="12923"/>
                    <a:pt x="1865" y="10446"/>
                    <a:pt x="1865" y="7394"/>
                  </a:cubicBezTo>
                  <a:cubicBezTo>
                    <a:pt x="1865" y="6912"/>
                    <a:pt x="1921" y="6439"/>
                    <a:pt x="2041" y="5993"/>
                  </a:cubicBezTo>
                  <a:cubicBezTo>
                    <a:pt x="2069" y="5863"/>
                    <a:pt x="2116" y="5743"/>
                    <a:pt x="2153" y="5613"/>
                  </a:cubicBezTo>
                  <a:cubicBezTo>
                    <a:pt x="2208" y="5446"/>
                    <a:pt x="2283" y="5270"/>
                    <a:pt x="2357" y="5103"/>
                  </a:cubicBezTo>
                  <a:cubicBezTo>
                    <a:pt x="2542" y="4695"/>
                    <a:pt x="2774" y="4314"/>
                    <a:pt x="3043" y="3971"/>
                  </a:cubicBezTo>
                  <a:cubicBezTo>
                    <a:pt x="3387" y="3544"/>
                    <a:pt x="3785" y="3164"/>
                    <a:pt x="4240" y="2849"/>
                  </a:cubicBezTo>
                  <a:cubicBezTo>
                    <a:pt x="4435" y="2709"/>
                    <a:pt x="4630" y="2589"/>
                    <a:pt x="4843" y="2478"/>
                  </a:cubicBezTo>
                  <a:cubicBezTo>
                    <a:pt x="5019" y="2385"/>
                    <a:pt x="5214" y="2301"/>
                    <a:pt x="5400" y="2227"/>
                  </a:cubicBezTo>
                  <a:cubicBezTo>
                    <a:pt x="6021" y="1995"/>
                    <a:pt x="6689" y="1856"/>
                    <a:pt x="7394" y="1856"/>
                  </a:cubicBezTo>
                  <a:close/>
                  <a:moveTo>
                    <a:pt x="7394" y="1"/>
                  </a:moveTo>
                  <a:cubicBezTo>
                    <a:pt x="3312" y="1"/>
                    <a:pt x="1" y="3312"/>
                    <a:pt x="1" y="7394"/>
                  </a:cubicBezTo>
                  <a:cubicBezTo>
                    <a:pt x="1" y="9045"/>
                    <a:pt x="539" y="10576"/>
                    <a:pt x="1457" y="11810"/>
                  </a:cubicBezTo>
                  <a:lnTo>
                    <a:pt x="2960" y="13303"/>
                  </a:lnTo>
                  <a:cubicBezTo>
                    <a:pt x="2969" y="13313"/>
                    <a:pt x="2969" y="13322"/>
                    <a:pt x="2978" y="13322"/>
                  </a:cubicBezTo>
                  <a:cubicBezTo>
                    <a:pt x="4212" y="14250"/>
                    <a:pt x="5734" y="14788"/>
                    <a:pt x="7394" y="14788"/>
                  </a:cubicBezTo>
                  <a:cubicBezTo>
                    <a:pt x="11476" y="14788"/>
                    <a:pt x="14788" y="11476"/>
                    <a:pt x="14788" y="7394"/>
                  </a:cubicBezTo>
                  <a:cubicBezTo>
                    <a:pt x="14788" y="3312"/>
                    <a:pt x="11476" y="1"/>
                    <a:pt x="7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38"/>
            <p:cNvSpPr/>
            <p:nvPr/>
          </p:nvSpPr>
          <p:spPr>
            <a:xfrm>
              <a:off x="1792053" y="2415131"/>
              <a:ext cx="849282" cy="849282"/>
            </a:xfrm>
            <a:custGeom>
              <a:rect b="b" l="l" r="r" t="t"/>
              <a:pathLst>
                <a:path extrusionOk="0" h="14918" w="14918">
                  <a:moveTo>
                    <a:pt x="7459" y="1986"/>
                  </a:moveTo>
                  <a:cubicBezTo>
                    <a:pt x="10474" y="1986"/>
                    <a:pt x="12932" y="4444"/>
                    <a:pt x="12932" y="7459"/>
                  </a:cubicBezTo>
                  <a:cubicBezTo>
                    <a:pt x="12932" y="10474"/>
                    <a:pt x="10474" y="12932"/>
                    <a:pt x="7459" y="12932"/>
                  </a:cubicBezTo>
                  <a:cubicBezTo>
                    <a:pt x="4435" y="12932"/>
                    <a:pt x="1986" y="10474"/>
                    <a:pt x="1986" y="7459"/>
                  </a:cubicBezTo>
                  <a:cubicBezTo>
                    <a:pt x="1986" y="6986"/>
                    <a:pt x="2041" y="6522"/>
                    <a:pt x="2162" y="6068"/>
                  </a:cubicBezTo>
                  <a:cubicBezTo>
                    <a:pt x="2190" y="5947"/>
                    <a:pt x="2227" y="5826"/>
                    <a:pt x="2273" y="5706"/>
                  </a:cubicBezTo>
                  <a:cubicBezTo>
                    <a:pt x="2329" y="5530"/>
                    <a:pt x="2394" y="5363"/>
                    <a:pt x="2468" y="5196"/>
                  </a:cubicBezTo>
                  <a:cubicBezTo>
                    <a:pt x="2654" y="4797"/>
                    <a:pt x="2886" y="4416"/>
                    <a:pt x="3155" y="4073"/>
                  </a:cubicBezTo>
                  <a:cubicBezTo>
                    <a:pt x="3489" y="3646"/>
                    <a:pt x="3888" y="3275"/>
                    <a:pt x="4333" y="2960"/>
                  </a:cubicBezTo>
                  <a:cubicBezTo>
                    <a:pt x="4528" y="2830"/>
                    <a:pt x="4732" y="2709"/>
                    <a:pt x="4936" y="2598"/>
                  </a:cubicBezTo>
                  <a:cubicBezTo>
                    <a:pt x="5112" y="2505"/>
                    <a:pt x="5298" y="2422"/>
                    <a:pt x="5492" y="2348"/>
                  </a:cubicBezTo>
                  <a:cubicBezTo>
                    <a:pt x="6114" y="2107"/>
                    <a:pt x="6782" y="1986"/>
                    <a:pt x="7459" y="1986"/>
                  </a:cubicBezTo>
                  <a:close/>
                  <a:moveTo>
                    <a:pt x="7459" y="1865"/>
                  </a:moveTo>
                  <a:cubicBezTo>
                    <a:pt x="6763" y="1865"/>
                    <a:pt x="6086" y="1995"/>
                    <a:pt x="5446" y="2236"/>
                  </a:cubicBezTo>
                  <a:cubicBezTo>
                    <a:pt x="5251" y="2311"/>
                    <a:pt x="5066" y="2403"/>
                    <a:pt x="4880" y="2496"/>
                  </a:cubicBezTo>
                  <a:cubicBezTo>
                    <a:pt x="4676" y="2607"/>
                    <a:pt x="4463" y="2728"/>
                    <a:pt x="4268" y="2867"/>
                  </a:cubicBezTo>
                  <a:cubicBezTo>
                    <a:pt x="3813" y="3183"/>
                    <a:pt x="3414" y="3563"/>
                    <a:pt x="3062" y="3999"/>
                  </a:cubicBezTo>
                  <a:cubicBezTo>
                    <a:pt x="2784" y="4351"/>
                    <a:pt x="2552" y="4741"/>
                    <a:pt x="2366" y="5149"/>
                  </a:cubicBezTo>
                  <a:cubicBezTo>
                    <a:pt x="2292" y="5316"/>
                    <a:pt x="2218" y="5492"/>
                    <a:pt x="2162" y="5669"/>
                  </a:cubicBezTo>
                  <a:cubicBezTo>
                    <a:pt x="2116" y="5789"/>
                    <a:pt x="2079" y="5919"/>
                    <a:pt x="2051" y="6040"/>
                  </a:cubicBezTo>
                  <a:cubicBezTo>
                    <a:pt x="1930" y="6504"/>
                    <a:pt x="1865" y="6977"/>
                    <a:pt x="1865" y="7459"/>
                  </a:cubicBezTo>
                  <a:cubicBezTo>
                    <a:pt x="1865" y="10539"/>
                    <a:pt x="4379" y="13053"/>
                    <a:pt x="7459" y="13053"/>
                  </a:cubicBezTo>
                  <a:cubicBezTo>
                    <a:pt x="10539" y="13053"/>
                    <a:pt x="13053" y="10539"/>
                    <a:pt x="13053" y="7459"/>
                  </a:cubicBezTo>
                  <a:cubicBezTo>
                    <a:pt x="13053" y="4379"/>
                    <a:pt x="10539" y="1865"/>
                    <a:pt x="7459" y="1865"/>
                  </a:cubicBezTo>
                  <a:close/>
                  <a:moveTo>
                    <a:pt x="7459" y="121"/>
                  </a:moveTo>
                  <a:cubicBezTo>
                    <a:pt x="11504" y="121"/>
                    <a:pt x="14797" y="3415"/>
                    <a:pt x="14797" y="7459"/>
                  </a:cubicBezTo>
                  <a:cubicBezTo>
                    <a:pt x="14797" y="11504"/>
                    <a:pt x="11504" y="14797"/>
                    <a:pt x="7459" y="14797"/>
                  </a:cubicBezTo>
                  <a:cubicBezTo>
                    <a:pt x="5863" y="14797"/>
                    <a:pt x="4351" y="14296"/>
                    <a:pt x="3080" y="13350"/>
                  </a:cubicBezTo>
                  <a:cubicBezTo>
                    <a:pt x="3071" y="13341"/>
                    <a:pt x="3071" y="13331"/>
                    <a:pt x="3062" y="13331"/>
                  </a:cubicBezTo>
                  <a:lnTo>
                    <a:pt x="1568" y="11838"/>
                  </a:lnTo>
                  <a:cubicBezTo>
                    <a:pt x="622" y="10558"/>
                    <a:pt x="121" y="9045"/>
                    <a:pt x="121" y="7459"/>
                  </a:cubicBezTo>
                  <a:cubicBezTo>
                    <a:pt x="121" y="3415"/>
                    <a:pt x="3414" y="121"/>
                    <a:pt x="7459" y="121"/>
                  </a:cubicBezTo>
                  <a:close/>
                  <a:moveTo>
                    <a:pt x="7459" y="1"/>
                  </a:moveTo>
                  <a:cubicBezTo>
                    <a:pt x="3349" y="1"/>
                    <a:pt x="1" y="3350"/>
                    <a:pt x="1" y="7459"/>
                  </a:cubicBezTo>
                  <a:cubicBezTo>
                    <a:pt x="1" y="9073"/>
                    <a:pt x="511" y="10613"/>
                    <a:pt x="1485" y="11912"/>
                  </a:cubicBezTo>
                  <a:lnTo>
                    <a:pt x="2988" y="13415"/>
                  </a:lnTo>
                  <a:cubicBezTo>
                    <a:pt x="2988" y="13415"/>
                    <a:pt x="2997" y="13424"/>
                    <a:pt x="2997" y="13424"/>
                  </a:cubicBezTo>
                  <a:cubicBezTo>
                    <a:pt x="2997" y="13433"/>
                    <a:pt x="2997" y="13433"/>
                    <a:pt x="3006" y="13433"/>
                  </a:cubicBezTo>
                  <a:cubicBezTo>
                    <a:pt x="4296" y="14398"/>
                    <a:pt x="5836" y="14918"/>
                    <a:pt x="7459" y="14918"/>
                  </a:cubicBezTo>
                  <a:cubicBezTo>
                    <a:pt x="11569" y="14918"/>
                    <a:pt x="14918" y="11569"/>
                    <a:pt x="14918" y="7459"/>
                  </a:cubicBezTo>
                  <a:cubicBezTo>
                    <a:pt x="14918" y="3350"/>
                    <a:pt x="11569" y="1"/>
                    <a:pt x="7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38"/>
            <p:cNvSpPr/>
            <p:nvPr/>
          </p:nvSpPr>
          <p:spPr>
            <a:xfrm>
              <a:off x="2308430" y="2495515"/>
              <a:ext cx="209161" cy="257153"/>
            </a:xfrm>
            <a:custGeom>
              <a:rect b="b" l="l" r="r" t="t"/>
              <a:pathLst>
                <a:path extrusionOk="0" h="4517" w="3674">
                  <a:moveTo>
                    <a:pt x="197" y="0"/>
                  </a:moveTo>
                  <a:cubicBezTo>
                    <a:pt x="124" y="0"/>
                    <a:pt x="58" y="45"/>
                    <a:pt x="28" y="119"/>
                  </a:cubicBezTo>
                  <a:cubicBezTo>
                    <a:pt x="0" y="212"/>
                    <a:pt x="56" y="305"/>
                    <a:pt x="148" y="333"/>
                  </a:cubicBezTo>
                  <a:cubicBezTo>
                    <a:pt x="167" y="342"/>
                    <a:pt x="2635" y="1168"/>
                    <a:pt x="3312" y="4377"/>
                  </a:cubicBezTo>
                  <a:cubicBezTo>
                    <a:pt x="3330" y="4461"/>
                    <a:pt x="3405" y="4516"/>
                    <a:pt x="3479" y="4516"/>
                  </a:cubicBezTo>
                  <a:lnTo>
                    <a:pt x="3516" y="4516"/>
                  </a:lnTo>
                  <a:cubicBezTo>
                    <a:pt x="3609" y="4498"/>
                    <a:pt x="3674" y="4405"/>
                    <a:pt x="3655" y="4312"/>
                  </a:cubicBezTo>
                  <a:cubicBezTo>
                    <a:pt x="2931" y="889"/>
                    <a:pt x="362" y="36"/>
                    <a:pt x="251" y="8"/>
                  </a:cubicBezTo>
                  <a:cubicBezTo>
                    <a:pt x="232" y="3"/>
                    <a:pt x="214" y="0"/>
                    <a:pt x="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8"/>
            <p:cNvSpPr/>
            <p:nvPr/>
          </p:nvSpPr>
          <p:spPr>
            <a:xfrm>
              <a:off x="1826239" y="3139212"/>
              <a:ext cx="42811" cy="88242"/>
            </a:xfrm>
            <a:custGeom>
              <a:rect b="b" l="l" r="r" t="t"/>
              <a:pathLst>
                <a:path extrusionOk="0" h="1550" w="752">
                  <a:moveTo>
                    <a:pt x="71" y="1"/>
                  </a:moveTo>
                  <a:cubicBezTo>
                    <a:pt x="54" y="1"/>
                    <a:pt x="38" y="8"/>
                    <a:pt x="28" y="19"/>
                  </a:cubicBezTo>
                  <a:cubicBezTo>
                    <a:pt x="0" y="46"/>
                    <a:pt x="10" y="83"/>
                    <a:pt x="28" y="102"/>
                  </a:cubicBezTo>
                  <a:lnTo>
                    <a:pt x="492" y="538"/>
                  </a:lnTo>
                  <a:cubicBezTo>
                    <a:pt x="622" y="659"/>
                    <a:pt x="622" y="853"/>
                    <a:pt x="511" y="974"/>
                  </a:cubicBezTo>
                  <a:lnTo>
                    <a:pt x="65" y="1456"/>
                  </a:lnTo>
                  <a:cubicBezTo>
                    <a:pt x="47" y="1484"/>
                    <a:pt x="47" y="1512"/>
                    <a:pt x="75" y="1540"/>
                  </a:cubicBezTo>
                  <a:cubicBezTo>
                    <a:pt x="84" y="1549"/>
                    <a:pt x="93" y="1549"/>
                    <a:pt x="112" y="1549"/>
                  </a:cubicBezTo>
                  <a:cubicBezTo>
                    <a:pt x="130" y="1549"/>
                    <a:pt x="140" y="1549"/>
                    <a:pt x="158" y="1531"/>
                  </a:cubicBezTo>
                  <a:lnTo>
                    <a:pt x="594" y="1058"/>
                  </a:lnTo>
                  <a:cubicBezTo>
                    <a:pt x="752" y="881"/>
                    <a:pt x="743" y="612"/>
                    <a:pt x="576" y="455"/>
                  </a:cubicBezTo>
                  <a:lnTo>
                    <a:pt x="112" y="19"/>
                  </a:lnTo>
                  <a:cubicBezTo>
                    <a:pt x="99" y="6"/>
                    <a:pt x="85" y="1"/>
                    <a:pt x="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8"/>
            <p:cNvSpPr/>
            <p:nvPr/>
          </p:nvSpPr>
          <p:spPr>
            <a:xfrm>
              <a:off x="2169522" y="2615806"/>
              <a:ext cx="214968" cy="215025"/>
            </a:xfrm>
            <a:custGeom>
              <a:rect b="b" l="l" r="r" t="t"/>
              <a:pathLst>
                <a:path extrusionOk="0" h="3777" w="3776">
                  <a:moveTo>
                    <a:pt x="353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9"/>
                    <a:pt x="158" y="697"/>
                    <a:pt x="353" y="697"/>
                  </a:cubicBezTo>
                  <a:cubicBezTo>
                    <a:pt x="1856" y="697"/>
                    <a:pt x="3080" y="1921"/>
                    <a:pt x="3080" y="3424"/>
                  </a:cubicBezTo>
                  <a:cubicBezTo>
                    <a:pt x="3080" y="3619"/>
                    <a:pt x="3238" y="3776"/>
                    <a:pt x="3433" y="3776"/>
                  </a:cubicBezTo>
                  <a:cubicBezTo>
                    <a:pt x="3627" y="3776"/>
                    <a:pt x="3776" y="3619"/>
                    <a:pt x="3776" y="3424"/>
                  </a:cubicBezTo>
                  <a:cubicBezTo>
                    <a:pt x="3776" y="1531"/>
                    <a:pt x="2236" y="1"/>
                    <a:pt x="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38"/>
            <p:cNvSpPr/>
            <p:nvPr/>
          </p:nvSpPr>
          <p:spPr>
            <a:xfrm>
              <a:off x="1357768" y="3566920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38"/>
            <p:cNvSpPr/>
            <p:nvPr/>
          </p:nvSpPr>
          <p:spPr>
            <a:xfrm>
              <a:off x="1348317" y="2743612"/>
              <a:ext cx="1225817" cy="929553"/>
            </a:xfrm>
            <a:custGeom>
              <a:rect b="b" l="l" r="r" t="t"/>
              <a:pathLst>
                <a:path extrusionOk="0" h="16328" w="21532">
                  <a:moveTo>
                    <a:pt x="21179" y="1"/>
                  </a:moveTo>
                  <a:cubicBezTo>
                    <a:pt x="21271" y="483"/>
                    <a:pt x="21327" y="975"/>
                    <a:pt x="21327" y="1485"/>
                  </a:cubicBezTo>
                  <a:cubicBezTo>
                    <a:pt x="21327" y="5567"/>
                    <a:pt x="18015" y="8879"/>
                    <a:pt x="13924" y="8879"/>
                  </a:cubicBezTo>
                  <a:cubicBezTo>
                    <a:pt x="12273" y="8879"/>
                    <a:pt x="10742" y="8331"/>
                    <a:pt x="9509" y="7413"/>
                  </a:cubicBezTo>
                  <a:cubicBezTo>
                    <a:pt x="9611" y="7533"/>
                    <a:pt x="9611" y="7728"/>
                    <a:pt x="9490" y="7840"/>
                  </a:cubicBezTo>
                  <a:lnTo>
                    <a:pt x="8488" y="8841"/>
                  </a:lnTo>
                  <a:cubicBezTo>
                    <a:pt x="8368" y="8962"/>
                    <a:pt x="8164" y="8962"/>
                    <a:pt x="8043" y="8841"/>
                  </a:cubicBezTo>
                  <a:lnTo>
                    <a:pt x="7848" y="8647"/>
                  </a:lnTo>
                  <a:lnTo>
                    <a:pt x="6781" y="9732"/>
                  </a:lnTo>
                  <a:cubicBezTo>
                    <a:pt x="6948" y="9927"/>
                    <a:pt x="7050" y="10075"/>
                    <a:pt x="7022" y="10103"/>
                  </a:cubicBezTo>
                  <a:lnTo>
                    <a:pt x="2032" y="15038"/>
                  </a:lnTo>
                  <a:cubicBezTo>
                    <a:pt x="1521" y="15539"/>
                    <a:pt x="705" y="15539"/>
                    <a:pt x="195" y="15038"/>
                  </a:cubicBezTo>
                  <a:cubicBezTo>
                    <a:pt x="130" y="14973"/>
                    <a:pt x="74" y="14908"/>
                    <a:pt x="28" y="14834"/>
                  </a:cubicBezTo>
                  <a:cubicBezTo>
                    <a:pt x="0" y="15187"/>
                    <a:pt x="130" y="15548"/>
                    <a:pt x="399" y="15827"/>
                  </a:cubicBezTo>
                  <a:cubicBezTo>
                    <a:pt x="909" y="16328"/>
                    <a:pt x="1735" y="16328"/>
                    <a:pt x="2236" y="15827"/>
                  </a:cubicBezTo>
                  <a:lnTo>
                    <a:pt x="7227" y="10892"/>
                  </a:lnTo>
                  <a:cubicBezTo>
                    <a:pt x="7264" y="10854"/>
                    <a:pt x="7162" y="10715"/>
                    <a:pt x="6995" y="10511"/>
                  </a:cubicBezTo>
                  <a:lnTo>
                    <a:pt x="8052" y="9435"/>
                  </a:lnTo>
                  <a:lnTo>
                    <a:pt x="8247" y="9630"/>
                  </a:lnTo>
                  <a:cubicBezTo>
                    <a:pt x="8368" y="9751"/>
                    <a:pt x="8572" y="9751"/>
                    <a:pt x="8692" y="9630"/>
                  </a:cubicBezTo>
                  <a:lnTo>
                    <a:pt x="9703" y="8628"/>
                  </a:lnTo>
                  <a:cubicBezTo>
                    <a:pt x="9815" y="8507"/>
                    <a:pt x="9824" y="8322"/>
                    <a:pt x="9713" y="8192"/>
                  </a:cubicBezTo>
                  <a:cubicBezTo>
                    <a:pt x="10947" y="9120"/>
                    <a:pt x="12477" y="9658"/>
                    <a:pt x="14138" y="9658"/>
                  </a:cubicBezTo>
                  <a:cubicBezTo>
                    <a:pt x="18219" y="9658"/>
                    <a:pt x="21531" y="6346"/>
                    <a:pt x="21531" y="2264"/>
                  </a:cubicBezTo>
                  <a:cubicBezTo>
                    <a:pt x="21531" y="1476"/>
                    <a:pt x="21411" y="715"/>
                    <a:pt x="2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6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p39"/>
          <p:cNvSpPr/>
          <p:nvPr/>
        </p:nvSpPr>
        <p:spPr>
          <a:xfrm>
            <a:off x="5861200" y="1031700"/>
            <a:ext cx="3139800" cy="3154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68" name="Google Shape;2368;p39"/>
          <p:cNvSpPr txBox="1"/>
          <p:nvPr>
            <p:ph type="title"/>
          </p:nvPr>
        </p:nvSpPr>
        <p:spPr>
          <a:xfrm>
            <a:off x="998400" y="530175"/>
            <a:ext cx="7147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Shortcomings</a:t>
            </a:r>
            <a:r>
              <a:rPr lang="en"/>
              <a:t> </a:t>
            </a:r>
            <a:endParaRPr/>
          </a:p>
        </p:txBody>
      </p:sp>
      <p:sp>
        <p:nvSpPr>
          <p:cNvPr id="2369" name="Google Shape;2369;p39"/>
          <p:cNvSpPr txBox="1"/>
          <p:nvPr/>
        </p:nvSpPr>
        <p:spPr>
          <a:xfrm>
            <a:off x="844800" y="1682100"/>
            <a:ext cx="4971600" cy="27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One feature that we fell short on was fine tuning/fixing the formatting of the exported PDF file.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 more in depth and professional format of the website itself was challenging as we were all somewhat inexperienced with HTML and CSS before this project.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70" name="Google Shape;237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1425" y="1105725"/>
            <a:ext cx="3022799" cy="302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22"/>
          <p:cNvSpPr txBox="1"/>
          <p:nvPr>
            <p:ph idx="15"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025" name="Google Shape;1025;p22"/>
          <p:cNvSpPr txBox="1"/>
          <p:nvPr>
            <p:ph type="title"/>
          </p:nvPr>
        </p:nvSpPr>
        <p:spPr>
          <a:xfrm>
            <a:off x="720000" y="1404675"/>
            <a:ext cx="761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26" name="Google Shape;1026;p22"/>
          <p:cNvSpPr txBox="1"/>
          <p:nvPr>
            <p:ph idx="2" type="title"/>
          </p:nvPr>
        </p:nvSpPr>
        <p:spPr>
          <a:xfrm>
            <a:off x="720000" y="3066688"/>
            <a:ext cx="761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27" name="Google Shape;1027;p22"/>
          <p:cNvSpPr txBox="1"/>
          <p:nvPr>
            <p:ph idx="3" type="title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28" name="Google Shape;1028;p22"/>
          <p:cNvSpPr txBox="1"/>
          <p:nvPr>
            <p:ph idx="4" type="title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029" name="Google Shape;1029;p22"/>
          <p:cNvSpPr txBox="1"/>
          <p:nvPr>
            <p:ph idx="5" type="title"/>
          </p:nvPr>
        </p:nvSpPr>
        <p:spPr>
          <a:xfrm>
            <a:off x="4698355" y="1404675"/>
            <a:ext cx="7617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030" name="Google Shape;1030;p22"/>
          <p:cNvSpPr txBox="1"/>
          <p:nvPr>
            <p:ph idx="1" type="subTitle"/>
          </p:nvPr>
        </p:nvSpPr>
        <p:spPr>
          <a:xfrm>
            <a:off x="720000" y="1852275"/>
            <a:ext cx="17301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031" name="Google Shape;1031;p22"/>
          <p:cNvSpPr txBox="1"/>
          <p:nvPr>
            <p:ph idx="7" type="subTitle"/>
          </p:nvPr>
        </p:nvSpPr>
        <p:spPr>
          <a:xfrm>
            <a:off x="2709174" y="1852275"/>
            <a:ext cx="21684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Plan</a:t>
            </a:r>
            <a:endParaRPr/>
          </a:p>
        </p:txBody>
      </p:sp>
      <p:sp>
        <p:nvSpPr>
          <p:cNvPr id="1032" name="Google Shape;1032;p22"/>
          <p:cNvSpPr txBox="1"/>
          <p:nvPr>
            <p:ph idx="8" type="subTitle"/>
          </p:nvPr>
        </p:nvSpPr>
        <p:spPr>
          <a:xfrm>
            <a:off x="4698349" y="1852275"/>
            <a:ext cx="19863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033" name="Google Shape;1033;p22"/>
          <p:cNvSpPr txBox="1"/>
          <p:nvPr>
            <p:ph idx="9" type="subTitle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+ Demo</a:t>
            </a:r>
            <a:endParaRPr/>
          </a:p>
        </p:txBody>
      </p:sp>
      <p:sp>
        <p:nvSpPr>
          <p:cNvPr id="1034" name="Google Shape;1034;p22"/>
          <p:cNvSpPr txBox="1"/>
          <p:nvPr>
            <p:ph idx="13" type="subTitle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1035" name="Google Shape;1035;p22"/>
          <p:cNvGrpSpPr/>
          <p:nvPr/>
        </p:nvGrpSpPr>
        <p:grpSpPr>
          <a:xfrm>
            <a:off x="6444695" y="1114373"/>
            <a:ext cx="1986215" cy="3269968"/>
            <a:chOff x="6934075" y="1778325"/>
            <a:chExt cx="689275" cy="1134775"/>
          </a:xfrm>
        </p:grpSpPr>
        <p:sp>
          <p:nvSpPr>
            <p:cNvPr id="1036" name="Google Shape;1036;p22"/>
            <p:cNvSpPr/>
            <p:nvPr/>
          </p:nvSpPr>
          <p:spPr>
            <a:xfrm>
              <a:off x="7486500" y="2665625"/>
              <a:ext cx="136850" cy="66125"/>
            </a:xfrm>
            <a:custGeom>
              <a:rect b="b" l="l" r="r" t="t"/>
              <a:pathLst>
                <a:path extrusionOk="0" h="2645" w="5474">
                  <a:moveTo>
                    <a:pt x="5418" y="1"/>
                  </a:moveTo>
                  <a:cubicBezTo>
                    <a:pt x="5390" y="1"/>
                    <a:pt x="5363" y="28"/>
                    <a:pt x="5363" y="56"/>
                  </a:cubicBezTo>
                  <a:lnTo>
                    <a:pt x="5363" y="520"/>
                  </a:lnTo>
                  <a:cubicBezTo>
                    <a:pt x="5363" y="557"/>
                    <a:pt x="5390" y="576"/>
                    <a:pt x="5418" y="576"/>
                  </a:cubicBezTo>
                  <a:cubicBezTo>
                    <a:pt x="5446" y="576"/>
                    <a:pt x="5474" y="557"/>
                    <a:pt x="5474" y="520"/>
                  </a:cubicBezTo>
                  <a:lnTo>
                    <a:pt x="5474" y="56"/>
                  </a:lnTo>
                  <a:cubicBezTo>
                    <a:pt x="5474" y="28"/>
                    <a:pt x="5455" y="1"/>
                    <a:pt x="5418" y="1"/>
                  </a:cubicBezTo>
                  <a:close/>
                  <a:moveTo>
                    <a:pt x="5418" y="928"/>
                  </a:moveTo>
                  <a:cubicBezTo>
                    <a:pt x="5390" y="928"/>
                    <a:pt x="5363" y="956"/>
                    <a:pt x="5363" y="984"/>
                  </a:cubicBezTo>
                  <a:lnTo>
                    <a:pt x="5363" y="1448"/>
                  </a:lnTo>
                  <a:cubicBezTo>
                    <a:pt x="5363" y="1485"/>
                    <a:pt x="5390" y="1503"/>
                    <a:pt x="5418" y="1503"/>
                  </a:cubicBezTo>
                  <a:cubicBezTo>
                    <a:pt x="5446" y="1503"/>
                    <a:pt x="5474" y="1485"/>
                    <a:pt x="5474" y="1448"/>
                  </a:cubicBezTo>
                  <a:lnTo>
                    <a:pt x="5474" y="984"/>
                  </a:lnTo>
                  <a:cubicBezTo>
                    <a:pt x="5474" y="956"/>
                    <a:pt x="5455" y="928"/>
                    <a:pt x="5418" y="928"/>
                  </a:cubicBezTo>
                  <a:close/>
                  <a:moveTo>
                    <a:pt x="5418" y="1856"/>
                  </a:moveTo>
                  <a:cubicBezTo>
                    <a:pt x="5390" y="1856"/>
                    <a:pt x="5363" y="1884"/>
                    <a:pt x="5363" y="1912"/>
                  </a:cubicBezTo>
                  <a:lnTo>
                    <a:pt x="5363" y="2375"/>
                  </a:lnTo>
                  <a:cubicBezTo>
                    <a:pt x="5363" y="2413"/>
                    <a:pt x="5390" y="2431"/>
                    <a:pt x="5418" y="2431"/>
                  </a:cubicBezTo>
                  <a:cubicBezTo>
                    <a:pt x="5446" y="2431"/>
                    <a:pt x="5474" y="2413"/>
                    <a:pt x="5474" y="2375"/>
                  </a:cubicBezTo>
                  <a:lnTo>
                    <a:pt x="5474" y="1912"/>
                  </a:lnTo>
                  <a:cubicBezTo>
                    <a:pt x="5474" y="1884"/>
                    <a:pt x="5455" y="1856"/>
                    <a:pt x="5418" y="1856"/>
                  </a:cubicBezTo>
                  <a:close/>
                  <a:moveTo>
                    <a:pt x="56" y="2524"/>
                  </a:moveTo>
                  <a:cubicBezTo>
                    <a:pt x="28" y="2524"/>
                    <a:pt x="1" y="2552"/>
                    <a:pt x="1" y="2589"/>
                  </a:cubicBezTo>
                  <a:cubicBezTo>
                    <a:pt x="1" y="2617"/>
                    <a:pt x="28" y="2644"/>
                    <a:pt x="56" y="2644"/>
                  </a:cubicBezTo>
                  <a:lnTo>
                    <a:pt x="520" y="2644"/>
                  </a:lnTo>
                  <a:cubicBezTo>
                    <a:pt x="557" y="2644"/>
                    <a:pt x="585" y="2617"/>
                    <a:pt x="585" y="2589"/>
                  </a:cubicBezTo>
                  <a:cubicBezTo>
                    <a:pt x="585" y="2552"/>
                    <a:pt x="557" y="2524"/>
                    <a:pt x="520" y="2524"/>
                  </a:cubicBezTo>
                  <a:close/>
                  <a:moveTo>
                    <a:pt x="984" y="2524"/>
                  </a:moveTo>
                  <a:cubicBezTo>
                    <a:pt x="956" y="2524"/>
                    <a:pt x="928" y="2552"/>
                    <a:pt x="928" y="2589"/>
                  </a:cubicBezTo>
                  <a:cubicBezTo>
                    <a:pt x="928" y="2617"/>
                    <a:pt x="956" y="2644"/>
                    <a:pt x="984" y="2644"/>
                  </a:cubicBezTo>
                  <a:lnTo>
                    <a:pt x="1448" y="2644"/>
                  </a:lnTo>
                  <a:cubicBezTo>
                    <a:pt x="1485" y="2644"/>
                    <a:pt x="1513" y="2617"/>
                    <a:pt x="1513" y="2589"/>
                  </a:cubicBezTo>
                  <a:cubicBezTo>
                    <a:pt x="1513" y="2552"/>
                    <a:pt x="1485" y="2524"/>
                    <a:pt x="1448" y="2524"/>
                  </a:cubicBezTo>
                  <a:close/>
                  <a:moveTo>
                    <a:pt x="1912" y="2524"/>
                  </a:moveTo>
                  <a:cubicBezTo>
                    <a:pt x="1884" y="2524"/>
                    <a:pt x="1856" y="2552"/>
                    <a:pt x="1856" y="2589"/>
                  </a:cubicBezTo>
                  <a:cubicBezTo>
                    <a:pt x="1856" y="2617"/>
                    <a:pt x="1884" y="2644"/>
                    <a:pt x="1912" y="2644"/>
                  </a:cubicBezTo>
                  <a:lnTo>
                    <a:pt x="2375" y="2644"/>
                  </a:lnTo>
                  <a:cubicBezTo>
                    <a:pt x="2413" y="2644"/>
                    <a:pt x="2440" y="2617"/>
                    <a:pt x="2440" y="2589"/>
                  </a:cubicBezTo>
                  <a:cubicBezTo>
                    <a:pt x="2440" y="2552"/>
                    <a:pt x="2413" y="2524"/>
                    <a:pt x="2375" y="2524"/>
                  </a:cubicBezTo>
                  <a:close/>
                  <a:moveTo>
                    <a:pt x="2839" y="2524"/>
                  </a:moveTo>
                  <a:cubicBezTo>
                    <a:pt x="2812" y="2524"/>
                    <a:pt x="2784" y="2552"/>
                    <a:pt x="2784" y="2589"/>
                  </a:cubicBezTo>
                  <a:cubicBezTo>
                    <a:pt x="2784" y="2617"/>
                    <a:pt x="2812" y="2644"/>
                    <a:pt x="2839" y="2644"/>
                  </a:cubicBezTo>
                  <a:lnTo>
                    <a:pt x="3303" y="2644"/>
                  </a:lnTo>
                  <a:cubicBezTo>
                    <a:pt x="3340" y="2644"/>
                    <a:pt x="3368" y="2617"/>
                    <a:pt x="3368" y="2589"/>
                  </a:cubicBezTo>
                  <a:cubicBezTo>
                    <a:pt x="3368" y="2552"/>
                    <a:pt x="3340" y="2524"/>
                    <a:pt x="3303" y="2524"/>
                  </a:cubicBezTo>
                  <a:close/>
                  <a:moveTo>
                    <a:pt x="3767" y="2524"/>
                  </a:moveTo>
                  <a:cubicBezTo>
                    <a:pt x="3739" y="2524"/>
                    <a:pt x="3711" y="2552"/>
                    <a:pt x="3711" y="2589"/>
                  </a:cubicBezTo>
                  <a:cubicBezTo>
                    <a:pt x="3711" y="2617"/>
                    <a:pt x="3739" y="2644"/>
                    <a:pt x="3767" y="2644"/>
                  </a:cubicBezTo>
                  <a:lnTo>
                    <a:pt x="4231" y="2644"/>
                  </a:lnTo>
                  <a:cubicBezTo>
                    <a:pt x="4268" y="2644"/>
                    <a:pt x="4296" y="2617"/>
                    <a:pt x="4296" y="2589"/>
                  </a:cubicBezTo>
                  <a:cubicBezTo>
                    <a:pt x="4296" y="2552"/>
                    <a:pt x="4268" y="2524"/>
                    <a:pt x="4231" y="2524"/>
                  </a:cubicBezTo>
                  <a:close/>
                  <a:moveTo>
                    <a:pt x="4695" y="2524"/>
                  </a:moveTo>
                  <a:cubicBezTo>
                    <a:pt x="4667" y="2524"/>
                    <a:pt x="4639" y="2552"/>
                    <a:pt x="4639" y="2589"/>
                  </a:cubicBezTo>
                  <a:cubicBezTo>
                    <a:pt x="4639" y="2617"/>
                    <a:pt x="4667" y="2644"/>
                    <a:pt x="4695" y="2644"/>
                  </a:cubicBezTo>
                  <a:lnTo>
                    <a:pt x="5159" y="2644"/>
                  </a:lnTo>
                  <a:cubicBezTo>
                    <a:pt x="5196" y="2644"/>
                    <a:pt x="5223" y="2617"/>
                    <a:pt x="5223" y="2589"/>
                  </a:cubicBezTo>
                  <a:cubicBezTo>
                    <a:pt x="5223" y="2552"/>
                    <a:pt x="5196" y="2524"/>
                    <a:pt x="5159" y="25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2"/>
            <p:cNvSpPr/>
            <p:nvPr/>
          </p:nvSpPr>
          <p:spPr>
            <a:xfrm>
              <a:off x="7313500" y="2548975"/>
              <a:ext cx="85375" cy="41525"/>
            </a:xfrm>
            <a:custGeom>
              <a:rect b="b" l="l" r="r" t="t"/>
              <a:pathLst>
                <a:path extrusionOk="0" h="1661" w="3415">
                  <a:moveTo>
                    <a:pt x="3358" y="0"/>
                  </a:moveTo>
                  <a:cubicBezTo>
                    <a:pt x="3321" y="0"/>
                    <a:pt x="3293" y="28"/>
                    <a:pt x="3293" y="65"/>
                  </a:cubicBezTo>
                  <a:lnTo>
                    <a:pt x="3293" y="260"/>
                  </a:lnTo>
                  <a:cubicBezTo>
                    <a:pt x="3293" y="297"/>
                    <a:pt x="3321" y="316"/>
                    <a:pt x="3358" y="316"/>
                  </a:cubicBezTo>
                  <a:cubicBezTo>
                    <a:pt x="3386" y="316"/>
                    <a:pt x="3414" y="297"/>
                    <a:pt x="3414" y="260"/>
                  </a:cubicBezTo>
                  <a:lnTo>
                    <a:pt x="3414" y="65"/>
                  </a:lnTo>
                  <a:cubicBezTo>
                    <a:pt x="3414" y="28"/>
                    <a:pt x="3386" y="0"/>
                    <a:pt x="3358" y="0"/>
                  </a:cubicBezTo>
                  <a:close/>
                  <a:moveTo>
                    <a:pt x="56" y="613"/>
                  </a:moveTo>
                  <a:cubicBezTo>
                    <a:pt x="28" y="613"/>
                    <a:pt x="0" y="641"/>
                    <a:pt x="0" y="668"/>
                  </a:cubicBezTo>
                  <a:lnTo>
                    <a:pt x="0" y="678"/>
                  </a:lnTo>
                  <a:cubicBezTo>
                    <a:pt x="0" y="706"/>
                    <a:pt x="28" y="733"/>
                    <a:pt x="56" y="733"/>
                  </a:cubicBezTo>
                  <a:lnTo>
                    <a:pt x="520" y="733"/>
                  </a:lnTo>
                  <a:cubicBezTo>
                    <a:pt x="548" y="733"/>
                    <a:pt x="575" y="706"/>
                    <a:pt x="575" y="668"/>
                  </a:cubicBezTo>
                  <a:cubicBezTo>
                    <a:pt x="575" y="641"/>
                    <a:pt x="548" y="613"/>
                    <a:pt x="520" y="613"/>
                  </a:cubicBezTo>
                  <a:close/>
                  <a:moveTo>
                    <a:pt x="984" y="613"/>
                  </a:moveTo>
                  <a:cubicBezTo>
                    <a:pt x="946" y="613"/>
                    <a:pt x="928" y="641"/>
                    <a:pt x="928" y="668"/>
                  </a:cubicBezTo>
                  <a:cubicBezTo>
                    <a:pt x="928" y="706"/>
                    <a:pt x="946" y="733"/>
                    <a:pt x="984" y="733"/>
                  </a:cubicBezTo>
                  <a:lnTo>
                    <a:pt x="1447" y="733"/>
                  </a:lnTo>
                  <a:cubicBezTo>
                    <a:pt x="1475" y="733"/>
                    <a:pt x="1503" y="706"/>
                    <a:pt x="1503" y="668"/>
                  </a:cubicBezTo>
                  <a:cubicBezTo>
                    <a:pt x="1503" y="641"/>
                    <a:pt x="1475" y="613"/>
                    <a:pt x="1447" y="613"/>
                  </a:cubicBezTo>
                  <a:close/>
                  <a:moveTo>
                    <a:pt x="1911" y="613"/>
                  </a:moveTo>
                  <a:cubicBezTo>
                    <a:pt x="1874" y="613"/>
                    <a:pt x="1856" y="641"/>
                    <a:pt x="1856" y="668"/>
                  </a:cubicBezTo>
                  <a:cubicBezTo>
                    <a:pt x="1856" y="706"/>
                    <a:pt x="1874" y="733"/>
                    <a:pt x="1911" y="733"/>
                  </a:cubicBezTo>
                  <a:lnTo>
                    <a:pt x="2375" y="733"/>
                  </a:lnTo>
                  <a:cubicBezTo>
                    <a:pt x="2403" y="733"/>
                    <a:pt x="2431" y="706"/>
                    <a:pt x="2431" y="668"/>
                  </a:cubicBezTo>
                  <a:cubicBezTo>
                    <a:pt x="2431" y="641"/>
                    <a:pt x="2403" y="613"/>
                    <a:pt x="2375" y="613"/>
                  </a:cubicBezTo>
                  <a:close/>
                  <a:moveTo>
                    <a:pt x="2839" y="613"/>
                  </a:moveTo>
                  <a:cubicBezTo>
                    <a:pt x="2802" y="613"/>
                    <a:pt x="2783" y="641"/>
                    <a:pt x="2783" y="668"/>
                  </a:cubicBezTo>
                  <a:cubicBezTo>
                    <a:pt x="2783" y="706"/>
                    <a:pt x="2802" y="733"/>
                    <a:pt x="2839" y="733"/>
                  </a:cubicBezTo>
                  <a:lnTo>
                    <a:pt x="3303" y="733"/>
                  </a:lnTo>
                  <a:cubicBezTo>
                    <a:pt x="3331" y="733"/>
                    <a:pt x="3358" y="706"/>
                    <a:pt x="3358" y="668"/>
                  </a:cubicBezTo>
                  <a:cubicBezTo>
                    <a:pt x="3358" y="641"/>
                    <a:pt x="3331" y="613"/>
                    <a:pt x="3303" y="613"/>
                  </a:cubicBezTo>
                  <a:close/>
                  <a:moveTo>
                    <a:pt x="56" y="1086"/>
                  </a:moveTo>
                  <a:cubicBezTo>
                    <a:pt x="28" y="1086"/>
                    <a:pt x="0" y="1104"/>
                    <a:pt x="0" y="1142"/>
                  </a:cubicBezTo>
                  <a:lnTo>
                    <a:pt x="0" y="1605"/>
                  </a:lnTo>
                  <a:cubicBezTo>
                    <a:pt x="0" y="1633"/>
                    <a:pt x="28" y="1661"/>
                    <a:pt x="56" y="1661"/>
                  </a:cubicBezTo>
                  <a:cubicBezTo>
                    <a:pt x="93" y="1661"/>
                    <a:pt x="121" y="1633"/>
                    <a:pt x="121" y="1605"/>
                  </a:cubicBezTo>
                  <a:lnTo>
                    <a:pt x="121" y="1142"/>
                  </a:lnTo>
                  <a:cubicBezTo>
                    <a:pt x="121" y="1104"/>
                    <a:pt x="93" y="1086"/>
                    <a:pt x="56" y="1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2"/>
            <p:cNvSpPr/>
            <p:nvPr/>
          </p:nvSpPr>
          <p:spPr>
            <a:xfrm>
              <a:off x="7252725" y="2143825"/>
              <a:ext cx="207600" cy="156800"/>
            </a:xfrm>
            <a:custGeom>
              <a:rect b="b" l="l" r="r" t="t"/>
              <a:pathLst>
                <a:path extrusionOk="0" h="6272" w="8304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520"/>
                  </a:lnTo>
                  <a:cubicBezTo>
                    <a:pt x="1" y="557"/>
                    <a:pt x="29" y="575"/>
                    <a:pt x="56" y="575"/>
                  </a:cubicBezTo>
                  <a:cubicBezTo>
                    <a:pt x="94" y="575"/>
                    <a:pt x="112" y="557"/>
                    <a:pt x="112" y="520"/>
                  </a:cubicBezTo>
                  <a:lnTo>
                    <a:pt x="112" y="56"/>
                  </a:lnTo>
                  <a:cubicBezTo>
                    <a:pt x="112" y="28"/>
                    <a:pt x="94" y="0"/>
                    <a:pt x="56" y="0"/>
                  </a:cubicBezTo>
                  <a:close/>
                  <a:moveTo>
                    <a:pt x="56" y="928"/>
                  </a:moveTo>
                  <a:cubicBezTo>
                    <a:pt x="29" y="928"/>
                    <a:pt x="1" y="956"/>
                    <a:pt x="1" y="984"/>
                  </a:cubicBezTo>
                  <a:lnTo>
                    <a:pt x="1" y="1447"/>
                  </a:lnTo>
                  <a:cubicBezTo>
                    <a:pt x="1" y="1484"/>
                    <a:pt x="29" y="1503"/>
                    <a:pt x="56" y="1503"/>
                  </a:cubicBezTo>
                  <a:cubicBezTo>
                    <a:pt x="94" y="1503"/>
                    <a:pt x="112" y="1484"/>
                    <a:pt x="112" y="1447"/>
                  </a:cubicBezTo>
                  <a:lnTo>
                    <a:pt x="112" y="984"/>
                  </a:lnTo>
                  <a:cubicBezTo>
                    <a:pt x="112" y="956"/>
                    <a:pt x="94" y="928"/>
                    <a:pt x="56" y="928"/>
                  </a:cubicBezTo>
                  <a:close/>
                  <a:moveTo>
                    <a:pt x="56" y="1856"/>
                  </a:moveTo>
                  <a:cubicBezTo>
                    <a:pt x="29" y="1856"/>
                    <a:pt x="1" y="1883"/>
                    <a:pt x="1" y="1911"/>
                  </a:cubicBezTo>
                  <a:lnTo>
                    <a:pt x="1" y="2375"/>
                  </a:lnTo>
                  <a:cubicBezTo>
                    <a:pt x="1" y="2412"/>
                    <a:pt x="29" y="2431"/>
                    <a:pt x="56" y="2431"/>
                  </a:cubicBezTo>
                  <a:cubicBezTo>
                    <a:pt x="94" y="2431"/>
                    <a:pt x="112" y="2412"/>
                    <a:pt x="112" y="2375"/>
                  </a:cubicBezTo>
                  <a:lnTo>
                    <a:pt x="112" y="1911"/>
                  </a:lnTo>
                  <a:cubicBezTo>
                    <a:pt x="112" y="1883"/>
                    <a:pt x="94" y="1856"/>
                    <a:pt x="56" y="1856"/>
                  </a:cubicBezTo>
                  <a:close/>
                  <a:moveTo>
                    <a:pt x="66" y="2774"/>
                  </a:moveTo>
                  <a:cubicBezTo>
                    <a:pt x="29" y="2774"/>
                    <a:pt x="10" y="2802"/>
                    <a:pt x="10" y="2830"/>
                  </a:cubicBezTo>
                  <a:cubicBezTo>
                    <a:pt x="10" y="2867"/>
                    <a:pt x="29" y="2895"/>
                    <a:pt x="66" y="2895"/>
                  </a:cubicBezTo>
                  <a:lnTo>
                    <a:pt x="530" y="2895"/>
                  </a:lnTo>
                  <a:cubicBezTo>
                    <a:pt x="557" y="2895"/>
                    <a:pt x="585" y="2867"/>
                    <a:pt x="585" y="2830"/>
                  </a:cubicBezTo>
                  <a:cubicBezTo>
                    <a:pt x="585" y="2802"/>
                    <a:pt x="557" y="2774"/>
                    <a:pt x="530" y="2774"/>
                  </a:cubicBezTo>
                  <a:close/>
                  <a:moveTo>
                    <a:pt x="993" y="2774"/>
                  </a:moveTo>
                  <a:cubicBezTo>
                    <a:pt x="956" y="2774"/>
                    <a:pt x="938" y="2802"/>
                    <a:pt x="938" y="2830"/>
                  </a:cubicBezTo>
                  <a:cubicBezTo>
                    <a:pt x="938" y="2867"/>
                    <a:pt x="956" y="2895"/>
                    <a:pt x="993" y="2895"/>
                  </a:cubicBezTo>
                  <a:lnTo>
                    <a:pt x="1457" y="2895"/>
                  </a:lnTo>
                  <a:cubicBezTo>
                    <a:pt x="1485" y="2895"/>
                    <a:pt x="1513" y="2867"/>
                    <a:pt x="1513" y="2830"/>
                  </a:cubicBezTo>
                  <a:cubicBezTo>
                    <a:pt x="1513" y="2802"/>
                    <a:pt x="1485" y="2774"/>
                    <a:pt x="1457" y="2774"/>
                  </a:cubicBezTo>
                  <a:close/>
                  <a:moveTo>
                    <a:pt x="1921" y="2774"/>
                  </a:moveTo>
                  <a:cubicBezTo>
                    <a:pt x="1884" y="2774"/>
                    <a:pt x="1865" y="2802"/>
                    <a:pt x="1865" y="2830"/>
                  </a:cubicBezTo>
                  <a:cubicBezTo>
                    <a:pt x="1865" y="2867"/>
                    <a:pt x="1884" y="2895"/>
                    <a:pt x="1921" y="2895"/>
                  </a:cubicBezTo>
                  <a:lnTo>
                    <a:pt x="2385" y="2895"/>
                  </a:lnTo>
                  <a:cubicBezTo>
                    <a:pt x="2413" y="2895"/>
                    <a:pt x="2441" y="2867"/>
                    <a:pt x="2441" y="2830"/>
                  </a:cubicBezTo>
                  <a:cubicBezTo>
                    <a:pt x="2441" y="2802"/>
                    <a:pt x="2413" y="2774"/>
                    <a:pt x="2385" y="2774"/>
                  </a:cubicBezTo>
                  <a:close/>
                  <a:moveTo>
                    <a:pt x="2849" y="2774"/>
                  </a:moveTo>
                  <a:cubicBezTo>
                    <a:pt x="2812" y="2774"/>
                    <a:pt x="2793" y="2802"/>
                    <a:pt x="2793" y="2830"/>
                  </a:cubicBezTo>
                  <a:cubicBezTo>
                    <a:pt x="2793" y="2867"/>
                    <a:pt x="2812" y="2895"/>
                    <a:pt x="2849" y="2895"/>
                  </a:cubicBezTo>
                  <a:lnTo>
                    <a:pt x="3313" y="2895"/>
                  </a:lnTo>
                  <a:cubicBezTo>
                    <a:pt x="3340" y="2895"/>
                    <a:pt x="3368" y="2867"/>
                    <a:pt x="3368" y="2830"/>
                  </a:cubicBezTo>
                  <a:cubicBezTo>
                    <a:pt x="3368" y="2802"/>
                    <a:pt x="3340" y="2774"/>
                    <a:pt x="3313" y="2774"/>
                  </a:cubicBezTo>
                  <a:close/>
                  <a:moveTo>
                    <a:pt x="3776" y="2774"/>
                  </a:moveTo>
                  <a:cubicBezTo>
                    <a:pt x="3739" y="2774"/>
                    <a:pt x="3721" y="2802"/>
                    <a:pt x="3721" y="2830"/>
                  </a:cubicBezTo>
                  <a:cubicBezTo>
                    <a:pt x="3721" y="2867"/>
                    <a:pt x="3739" y="2895"/>
                    <a:pt x="3776" y="2895"/>
                  </a:cubicBezTo>
                  <a:lnTo>
                    <a:pt x="4240" y="2895"/>
                  </a:lnTo>
                  <a:cubicBezTo>
                    <a:pt x="4268" y="2895"/>
                    <a:pt x="4296" y="2867"/>
                    <a:pt x="4296" y="2830"/>
                  </a:cubicBezTo>
                  <a:cubicBezTo>
                    <a:pt x="4296" y="2802"/>
                    <a:pt x="4268" y="2774"/>
                    <a:pt x="4240" y="2774"/>
                  </a:cubicBezTo>
                  <a:close/>
                  <a:moveTo>
                    <a:pt x="4704" y="2774"/>
                  </a:moveTo>
                  <a:cubicBezTo>
                    <a:pt x="4667" y="2774"/>
                    <a:pt x="4648" y="2802"/>
                    <a:pt x="4648" y="2830"/>
                  </a:cubicBezTo>
                  <a:cubicBezTo>
                    <a:pt x="4648" y="2867"/>
                    <a:pt x="4667" y="2895"/>
                    <a:pt x="4704" y="2895"/>
                  </a:cubicBezTo>
                  <a:lnTo>
                    <a:pt x="5168" y="2895"/>
                  </a:lnTo>
                  <a:cubicBezTo>
                    <a:pt x="5196" y="2895"/>
                    <a:pt x="5224" y="2867"/>
                    <a:pt x="5224" y="2830"/>
                  </a:cubicBezTo>
                  <a:cubicBezTo>
                    <a:pt x="5224" y="2802"/>
                    <a:pt x="5196" y="2774"/>
                    <a:pt x="5168" y="2774"/>
                  </a:cubicBezTo>
                  <a:close/>
                  <a:moveTo>
                    <a:pt x="5632" y="2774"/>
                  </a:moveTo>
                  <a:cubicBezTo>
                    <a:pt x="5595" y="2774"/>
                    <a:pt x="5576" y="2802"/>
                    <a:pt x="5576" y="2830"/>
                  </a:cubicBezTo>
                  <a:cubicBezTo>
                    <a:pt x="5576" y="2867"/>
                    <a:pt x="5595" y="2895"/>
                    <a:pt x="5632" y="2895"/>
                  </a:cubicBezTo>
                  <a:lnTo>
                    <a:pt x="6096" y="2895"/>
                  </a:lnTo>
                  <a:cubicBezTo>
                    <a:pt x="6123" y="2895"/>
                    <a:pt x="6151" y="2867"/>
                    <a:pt x="6151" y="2830"/>
                  </a:cubicBezTo>
                  <a:cubicBezTo>
                    <a:pt x="6151" y="2802"/>
                    <a:pt x="6123" y="2774"/>
                    <a:pt x="6096" y="2774"/>
                  </a:cubicBezTo>
                  <a:close/>
                  <a:moveTo>
                    <a:pt x="6559" y="2774"/>
                  </a:moveTo>
                  <a:cubicBezTo>
                    <a:pt x="6522" y="2774"/>
                    <a:pt x="6504" y="2802"/>
                    <a:pt x="6504" y="2830"/>
                  </a:cubicBezTo>
                  <a:cubicBezTo>
                    <a:pt x="6504" y="2867"/>
                    <a:pt x="6522" y="2895"/>
                    <a:pt x="6559" y="2895"/>
                  </a:cubicBezTo>
                  <a:lnTo>
                    <a:pt x="7023" y="2895"/>
                  </a:lnTo>
                  <a:cubicBezTo>
                    <a:pt x="7051" y="2895"/>
                    <a:pt x="7079" y="2867"/>
                    <a:pt x="7079" y="2830"/>
                  </a:cubicBezTo>
                  <a:cubicBezTo>
                    <a:pt x="7079" y="2802"/>
                    <a:pt x="7051" y="2774"/>
                    <a:pt x="7023" y="2774"/>
                  </a:cubicBezTo>
                  <a:close/>
                  <a:moveTo>
                    <a:pt x="7487" y="2774"/>
                  </a:moveTo>
                  <a:cubicBezTo>
                    <a:pt x="7450" y="2774"/>
                    <a:pt x="7431" y="2802"/>
                    <a:pt x="7431" y="2830"/>
                  </a:cubicBezTo>
                  <a:cubicBezTo>
                    <a:pt x="7431" y="2867"/>
                    <a:pt x="7450" y="2895"/>
                    <a:pt x="7487" y="2895"/>
                  </a:cubicBezTo>
                  <a:lnTo>
                    <a:pt x="7951" y="2895"/>
                  </a:lnTo>
                  <a:cubicBezTo>
                    <a:pt x="7979" y="2895"/>
                    <a:pt x="8007" y="2867"/>
                    <a:pt x="8007" y="2830"/>
                  </a:cubicBezTo>
                  <a:cubicBezTo>
                    <a:pt x="8007" y="2802"/>
                    <a:pt x="7979" y="2774"/>
                    <a:pt x="7951" y="2774"/>
                  </a:cubicBezTo>
                  <a:close/>
                  <a:moveTo>
                    <a:pt x="8248" y="2941"/>
                  </a:moveTo>
                  <a:cubicBezTo>
                    <a:pt x="8211" y="2941"/>
                    <a:pt x="8183" y="2969"/>
                    <a:pt x="8183" y="3006"/>
                  </a:cubicBezTo>
                  <a:lnTo>
                    <a:pt x="8183" y="3470"/>
                  </a:lnTo>
                  <a:cubicBezTo>
                    <a:pt x="8183" y="3497"/>
                    <a:pt x="8211" y="3525"/>
                    <a:pt x="8248" y="3525"/>
                  </a:cubicBezTo>
                  <a:cubicBezTo>
                    <a:pt x="8276" y="3525"/>
                    <a:pt x="8303" y="3497"/>
                    <a:pt x="8303" y="3470"/>
                  </a:cubicBezTo>
                  <a:lnTo>
                    <a:pt x="8303" y="3006"/>
                  </a:lnTo>
                  <a:cubicBezTo>
                    <a:pt x="8303" y="2969"/>
                    <a:pt x="8276" y="2941"/>
                    <a:pt x="8248" y="2941"/>
                  </a:cubicBezTo>
                  <a:close/>
                  <a:moveTo>
                    <a:pt x="8248" y="3869"/>
                  </a:moveTo>
                  <a:cubicBezTo>
                    <a:pt x="8211" y="3869"/>
                    <a:pt x="8183" y="3896"/>
                    <a:pt x="8183" y="3933"/>
                  </a:cubicBezTo>
                  <a:lnTo>
                    <a:pt x="8183" y="4397"/>
                  </a:lnTo>
                  <a:cubicBezTo>
                    <a:pt x="8183" y="4425"/>
                    <a:pt x="8211" y="4453"/>
                    <a:pt x="8248" y="4453"/>
                  </a:cubicBezTo>
                  <a:cubicBezTo>
                    <a:pt x="8276" y="4453"/>
                    <a:pt x="8303" y="4425"/>
                    <a:pt x="8303" y="4397"/>
                  </a:cubicBezTo>
                  <a:lnTo>
                    <a:pt x="8303" y="3933"/>
                  </a:lnTo>
                  <a:cubicBezTo>
                    <a:pt x="8303" y="3896"/>
                    <a:pt x="8276" y="3869"/>
                    <a:pt x="8248" y="3869"/>
                  </a:cubicBezTo>
                  <a:close/>
                  <a:moveTo>
                    <a:pt x="8248" y="4796"/>
                  </a:moveTo>
                  <a:cubicBezTo>
                    <a:pt x="8211" y="4796"/>
                    <a:pt x="8183" y="4824"/>
                    <a:pt x="8183" y="4861"/>
                  </a:cubicBezTo>
                  <a:lnTo>
                    <a:pt x="8183" y="5325"/>
                  </a:lnTo>
                  <a:cubicBezTo>
                    <a:pt x="8183" y="5353"/>
                    <a:pt x="8211" y="5381"/>
                    <a:pt x="8248" y="5381"/>
                  </a:cubicBezTo>
                  <a:cubicBezTo>
                    <a:pt x="8276" y="5381"/>
                    <a:pt x="8303" y="5353"/>
                    <a:pt x="8303" y="5325"/>
                  </a:cubicBezTo>
                  <a:lnTo>
                    <a:pt x="8303" y="4861"/>
                  </a:lnTo>
                  <a:cubicBezTo>
                    <a:pt x="8303" y="4824"/>
                    <a:pt x="8276" y="4796"/>
                    <a:pt x="8248" y="4796"/>
                  </a:cubicBezTo>
                  <a:close/>
                  <a:moveTo>
                    <a:pt x="8248" y="5724"/>
                  </a:moveTo>
                  <a:cubicBezTo>
                    <a:pt x="8211" y="5724"/>
                    <a:pt x="8183" y="5752"/>
                    <a:pt x="8183" y="5789"/>
                  </a:cubicBezTo>
                  <a:lnTo>
                    <a:pt x="8183" y="6216"/>
                  </a:lnTo>
                  <a:cubicBezTo>
                    <a:pt x="8183" y="6253"/>
                    <a:pt x="8211" y="6271"/>
                    <a:pt x="8248" y="6271"/>
                  </a:cubicBezTo>
                  <a:cubicBezTo>
                    <a:pt x="8276" y="6271"/>
                    <a:pt x="8303" y="6253"/>
                    <a:pt x="8303" y="6216"/>
                  </a:cubicBezTo>
                  <a:lnTo>
                    <a:pt x="8303" y="5789"/>
                  </a:lnTo>
                  <a:cubicBezTo>
                    <a:pt x="8303" y="5752"/>
                    <a:pt x="8276" y="5724"/>
                    <a:pt x="8248" y="57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2"/>
            <p:cNvSpPr/>
            <p:nvPr/>
          </p:nvSpPr>
          <p:spPr>
            <a:xfrm>
              <a:off x="7564200" y="1778325"/>
              <a:ext cx="41075" cy="41075"/>
            </a:xfrm>
            <a:custGeom>
              <a:rect b="b" l="l" r="r" t="t"/>
              <a:pathLst>
                <a:path extrusionOk="0" h="1643" w="1643">
                  <a:moveTo>
                    <a:pt x="826" y="186"/>
                  </a:moveTo>
                  <a:lnTo>
                    <a:pt x="1049" y="585"/>
                  </a:lnTo>
                  <a:cubicBezTo>
                    <a:pt x="1049" y="594"/>
                    <a:pt x="1058" y="603"/>
                    <a:pt x="1067" y="603"/>
                  </a:cubicBezTo>
                  <a:lnTo>
                    <a:pt x="1466" y="826"/>
                  </a:lnTo>
                  <a:lnTo>
                    <a:pt x="1067" y="1048"/>
                  </a:lnTo>
                  <a:cubicBezTo>
                    <a:pt x="1058" y="1048"/>
                    <a:pt x="1049" y="1058"/>
                    <a:pt x="1039" y="1067"/>
                  </a:cubicBezTo>
                  <a:lnTo>
                    <a:pt x="826" y="1466"/>
                  </a:lnTo>
                  <a:lnTo>
                    <a:pt x="603" y="1067"/>
                  </a:lnTo>
                  <a:cubicBezTo>
                    <a:pt x="603" y="1058"/>
                    <a:pt x="594" y="1048"/>
                    <a:pt x="585" y="1039"/>
                  </a:cubicBezTo>
                  <a:lnTo>
                    <a:pt x="186" y="826"/>
                  </a:lnTo>
                  <a:lnTo>
                    <a:pt x="585" y="603"/>
                  </a:lnTo>
                  <a:cubicBezTo>
                    <a:pt x="594" y="603"/>
                    <a:pt x="603" y="594"/>
                    <a:pt x="603" y="585"/>
                  </a:cubicBezTo>
                  <a:lnTo>
                    <a:pt x="826" y="186"/>
                  </a:lnTo>
                  <a:close/>
                  <a:moveTo>
                    <a:pt x="826" y="0"/>
                  </a:moveTo>
                  <a:cubicBezTo>
                    <a:pt x="807" y="0"/>
                    <a:pt x="789" y="19"/>
                    <a:pt x="780" y="37"/>
                  </a:cubicBezTo>
                  <a:lnTo>
                    <a:pt x="511" y="510"/>
                  </a:lnTo>
                  <a:lnTo>
                    <a:pt x="37" y="770"/>
                  </a:lnTo>
                  <a:cubicBezTo>
                    <a:pt x="19" y="779"/>
                    <a:pt x="0" y="798"/>
                    <a:pt x="0" y="826"/>
                  </a:cubicBezTo>
                  <a:cubicBezTo>
                    <a:pt x="0" y="844"/>
                    <a:pt x="19" y="863"/>
                    <a:pt x="37" y="872"/>
                  </a:cubicBezTo>
                  <a:lnTo>
                    <a:pt x="511" y="1141"/>
                  </a:lnTo>
                  <a:lnTo>
                    <a:pt x="770" y="1614"/>
                  </a:lnTo>
                  <a:cubicBezTo>
                    <a:pt x="780" y="1633"/>
                    <a:pt x="798" y="1642"/>
                    <a:pt x="826" y="1642"/>
                  </a:cubicBezTo>
                  <a:cubicBezTo>
                    <a:pt x="845" y="1642"/>
                    <a:pt x="863" y="1633"/>
                    <a:pt x="872" y="1614"/>
                  </a:cubicBezTo>
                  <a:lnTo>
                    <a:pt x="1141" y="1141"/>
                  </a:lnTo>
                  <a:lnTo>
                    <a:pt x="1615" y="881"/>
                  </a:lnTo>
                  <a:cubicBezTo>
                    <a:pt x="1633" y="863"/>
                    <a:pt x="1642" y="844"/>
                    <a:pt x="1642" y="826"/>
                  </a:cubicBezTo>
                  <a:cubicBezTo>
                    <a:pt x="1642" y="807"/>
                    <a:pt x="1633" y="789"/>
                    <a:pt x="1615" y="779"/>
                  </a:cubicBezTo>
                  <a:lnTo>
                    <a:pt x="1141" y="510"/>
                  </a:lnTo>
                  <a:lnTo>
                    <a:pt x="882" y="37"/>
                  </a:lnTo>
                  <a:cubicBezTo>
                    <a:pt x="863" y="9"/>
                    <a:pt x="845" y="0"/>
                    <a:pt x="8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2"/>
            <p:cNvSpPr/>
            <p:nvPr/>
          </p:nvSpPr>
          <p:spPr>
            <a:xfrm>
              <a:off x="6975825" y="2325875"/>
              <a:ext cx="51500" cy="51275"/>
            </a:xfrm>
            <a:custGeom>
              <a:rect b="b" l="l" r="r" t="t"/>
              <a:pathLst>
                <a:path extrusionOk="0" h="2051" w="2060">
                  <a:moveTo>
                    <a:pt x="1030" y="177"/>
                  </a:moveTo>
                  <a:lnTo>
                    <a:pt x="1327" y="715"/>
                  </a:lnTo>
                  <a:cubicBezTo>
                    <a:pt x="1327" y="724"/>
                    <a:pt x="1336" y="733"/>
                    <a:pt x="1346" y="733"/>
                  </a:cubicBezTo>
                  <a:lnTo>
                    <a:pt x="1874" y="1030"/>
                  </a:lnTo>
                  <a:lnTo>
                    <a:pt x="1346" y="1318"/>
                  </a:lnTo>
                  <a:cubicBezTo>
                    <a:pt x="1336" y="1327"/>
                    <a:pt x="1327" y="1336"/>
                    <a:pt x="1318" y="1345"/>
                  </a:cubicBezTo>
                  <a:lnTo>
                    <a:pt x="1030" y="1874"/>
                  </a:lnTo>
                  <a:lnTo>
                    <a:pt x="733" y="1336"/>
                  </a:lnTo>
                  <a:cubicBezTo>
                    <a:pt x="733" y="1327"/>
                    <a:pt x="724" y="1318"/>
                    <a:pt x="715" y="1318"/>
                  </a:cubicBezTo>
                  <a:lnTo>
                    <a:pt x="186" y="1021"/>
                  </a:lnTo>
                  <a:lnTo>
                    <a:pt x="715" y="733"/>
                  </a:lnTo>
                  <a:cubicBezTo>
                    <a:pt x="724" y="724"/>
                    <a:pt x="733" y="715"/>
                    <a:pt x="743" y="705"/>
                  </a:cubicBezTo>
                  <a:lnTo>
                    <a:pt x="1030" y="177"/>
                  </a:lnTo>
                  <a:close/>
                  <a:moveTo>
                    <a:pt x="1030" y="0"/>
                  </a:moveTo>
                  <a:cubicBezTo>
                    <a:pt x="1012" y="0"/>
                    <a:pt x="993" y="10"/>
                    <a:pt x="984" y="28"/>
                  </a:cubicBezTo>
                  <a:lnTo>
                    <a:pt x="640" y="640"/>
                  </a:lnTo>
                  <a:lnTo>
                    <a:pt x="28" y="974"/>
                  </a:lnTo>
                  <a:cubicBezTo>
                    <a:pt x="10" y="984"/>
                    <a:pt x="0" y="1002"/>
                    <a:pt x="0" y="1021"/>
                  </a:cubicBezTo>
                  <a:cubicBezTo>
                    <a:pt x="0" y="1039"/>
                    <a:pt x="10" y="1067"/>
                    <a:pt x="28" y="1076"/>
                  </a:cubicBezTo>
                  <a:lnTo>
                    <a:pt x="640" y="1410"/>
                  </a:lnTo>
                  <a:lnTo>
                    <a:pt x="974" y="2023"/>
                  </a:lnTo>
                  <a:cubicBezTo>
                    <a:pt x="984" y="2041"/>
                    <a:pt x="1002" y="2050"/>
                    <a:pt x="1030" y="2050"/>
                  </a:cubicBezTo>
                  <a:cubicBezTo>
                    <a:pt x="1049" y="2050"/>
                    <a:pt x="1067" y="2041"/>
                    <a:pt x="1076" y="2023"/>
                  </a:cubicBezTo>
                  <a:lnTo>
                    <a:pt x="1410" y="1410"/>
                  </a:lnTo>
                  <a:lnTo>
                    <a:pt x="2023" y="1076"/>
                  </a:lnTo>
                  <a:cubicBezTo>
                    <a:pt x="2041" y="1067"/>
                    <a:pt x="2060" y="1049"/>
                    <a:pt x="2060" y="1030"/>
                  </a:cubicBezTo>
                  <a:cubicBezTo>
                    <a:pt x="2060" y="1002"/>
                    <a:pt x="2041" y="984"/>
                    <a:pt x="2023" y="974"/>
                  </a:cubicBezTo>
                  <a:lnTo>
                    <a:pt x="1420" y="640"/>
                  </a:lnTo>
                  <a:lnTo>
                    <a:pt x="1086" y="28"/>
                  </a:lnTo>
                  <a:cubicBezTo>
                    <a:pt x="1076" y="10"/>
                    <a:pt x="1058" y="0"/>
                    <a:pt x="1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2"/>
            <p:cNvSpPr/>
            <p:nvPr/>
          </p:nvSpPr>
          <p:spPr>
            <a:xfrm>
              <a:off x="6992525" y="1930925"/>
              <a:ext cx="22050" cy="22050"/>
            </a:xfrm>
            <a:custGeom>
              <a:rect b="b" l="l" r="r" t="t"/>
              <a:pathLst>
                <a:path extrusionOk="0" h="882" w="882">
                  <a:moveTo>
                    <a:pt x="446" y="112"/>
                  </a:moveTo>
                  <a:cubicBezTo>
                    <a:pt x="622" y="112"/>
                    <a:pt x="770" y="260"/>
                    <a:pt x="770" y="436"/>
                  </a:cubicBezTo>
                  <a:cubicBezTo>
                    <a:pt x="770" y="622"/>
                    <a:pt x="622" y="761"/>
                    <a:pt x="446" y="761"/>
                  </a:cubicBezTo>
                  <a:cubicBezTo>
                    <a:pt x="260" y="761"/>
                    <a:pt x="112" y="622"/>
                    <a:pt x="112" y="436"/>
                  </a:cubicBezTo>
                  <a:cubicBezTo>
                    <a:pt x="112" y="260"/>
                    <a:pt x="260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195" y="0"/>
                    <a:pt x="0" y="195"/>
                    <a:pt x="0" y="436"/>
                  </a:cubicBezTo>
                  <a:cubicBezTo>
                    <a:pt x="0" y="687"/>
                    <a:pt x="195" y="882"/>
                    <a:pt x="446" y="882"/>
                  </a:cubicBezTo>
                  <a:cubicBezTo>
                    <a:pt x="687" y="882"/>
                    <a:pt x="882" y="687"/>
                    <a:pt x="882" y="436"/>
                  </a:cubicBezTo>
                  <a:cubicBezTo>
                    <a:pt x="882" y="195"/>
                    <a:pt x="68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2"/>
            <p:cNvSpPr/>
            <p:nvPr/>
          </p:nvSpPr>
          <p:spPr>
            <a:xfrm>
              <a:off x="6934075" y="2211075"/>
              <a:ext cx="14175" cy="14175"/>
            </a:xfrm>
            <a:custGeom>
              <a:rect b="b" l="l" r="r" t="t"/>
              <a:pathLst>
                <a:path extrusionOk="0" h="567" w="567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95" y="455"/>
                    <a:pt x="121" y="381"/>
                    <a:pt x="121" y="288"/>
                  </a:cubicBezTo>
                  <a:cubicBezTo>
                    <a:pt x="12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1" y="130"/>
                    <a:pt x="1" y="288"/>
                  </a:cubicBezTo>
                  <a:cubicBezTo>
                    <a:pt x="1" y="446"/>
                    <a:pt x="130" y="566"/>
                    <a:pt x="288" y="566"/>
                  </a:cubicBezTo>
                  <a:cubicBezTo>
                    <a:pt x="446" y="566"/>
                    <a:pt x="566" y="446"/>
                    <a:pt x="566" y="288"/>
                  </a:cubicBezTo>
                  <a:cubicBezTo>
                    <a:pt x="566" y="130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2"/>
            <p:cNvSpPr/>
            <p:nvPr/>
          </p:nvSpPr>
          <p:spPr>
            <a:xfrm>
              <a:off x="6935000" y="2456875"/>
              <a:ext cx="344900" cy="344675"/>
            </a:xfrm>
            <a:custGeom>
              <a:rect b="b" l="l" r="r" t="t"/>
              <a:pathLst>
                <a:path extrusionOk="0" h="13787" w="13796">
                  <a:moveTo>
                    <a:pt x="6912" y="3796"/>
                  </a:moveTo>
                  <a:cubicBezTo>
                    <a:pt x="7506" y="3796"/>
                    <a:pt x="8099" y="3972"/>
                    <a:pt x="8609" y="4315"/>
                  </a:cubicBezTo>
                  <a:cubicBezTo>
                    <a:pt x="9361" y="4816"/>
                    <a:pt x="9853" y="5614"/>
                    <a:pt x="9964" y="6514"/>
                  </a:cubicBezTo>
                  <a:cubicBezTo>
                    <a:pt x="10149" y="7998"/>
                    <a:pt x="9203" y="9427"/>
                    <a:pt x="7765" y="9835"/>
                  </a:cubicBezTo>
                  <a:cubicBezTo>
                    <a:pt x="7482" y="9916"/>
                    <a:pt x="7191" y="9957"/>
                    <a:pt x="6903" y="9957"/>
                  </a:cubicBezTo>
                  <a:cubicBezTo>
                    <a:pt x="6303" y="9957"/>
                    <a:pt x="5712" y="9783"/>
                    <a:pt x="5205" y="9445"/>
                  </a:cubicBezTo>
                  <a:cubicBezTo>
                    <a:pt x="4453" y="8944"/>
                    <a:pt x="3962" y="8147"/>
                    <a:pt x="3851" y="7247"/>
                  </a:cubicBezTo>
                  <a:cubicBezTo>
                    <a:pt x="3674" y="5762"/>
                    <a:pt x="4620" y="4334"/>
                    <a:pt x="6049" y="3916"/>
                  </a:cubicBezTo>
                  <a:cubicBezTo>
                    <a:pt x="6337" y="3842"/>
                    <a:pt x="6624" y="3796"/>
                    <a:pt x="6912" y="3796"/>
                  </a:cubicBezTo>
                  <a:close/>
                  <a:moveTo>
                    <a:pt x="6911" y="3680"/>
                  </a:moveTo>
                  <a:cubicBezTo>
                    <a:pt x="6614" y="3680"/>
                    <a:pt x="6315" y="3721"/>
                    <a:pt x="6021" y="3805"/>
                  </a:cubicBezTo>
                  <a:cubicBezTo>
                    <a:pt x="4528" y="4232"/>
                    <a:pt x="3544" y="5716"/>
                    <a:pt x="3739" y="7256"/>
                  </a:cubicBezTo>
                  <a:cubicBezTo>
                    <a:pt x="3851" y="8193"/>
                    <a:pt x="4361" y="9028"/>
                    <a:pt x="5140" y="9538"/>
                  </a:cubicBezTo>
                  <a:cubicBezTo>
                    <a:pt x="5669" y="9891"/>
                    <a:pt x="6290" y="10076"/>
                    <a:pt x="6912" y="10076"/>
                  </a:cubicBezTo>
                  <a:cubicBezTo>
                    <a:pt x="7209" y="10076"/>
                    <a:pt x="7506" y="10030"/>
                    <a:pt x="7793" y="9946"/>
                  </a:cubicBezTo>
                  <a:cubicBezTo>
                    <a:pt x="9287" y="9519"/>
                    <a:pt x="10270" y="8035"/>
                    <a:pt x="10084" y="6495"/>
                  </a:cubicBezTo>
                  <a:cubicBezTo>
                    <a:pt x="9964" y="5568"/>
                    <a:pt x="9454" y="4733"/>
                    <a:pt x="8674" y="4213"/>
                  </a:cubicBezTo>
                  <a:cubicBezTo>
                    <a:pt x="8147" y="3862"/>
                    <a:pt x="7534" y="3680"/>
                    <a:pt x="6911" y="3680"/>
                  </a:cubicBezTo>
                  <a:close/>
                  <a:moveTo>
                    <a:pt x="5928" y="118"/>
                  </a:moveTo>
                  <a:cubicBezTo>
                    <a:pt x="5934" y="118"/>
                    <a:pt x="5938" y="122"/>
                    <a:pt x="5938" y="122"/>
                  </a:cubicBezTo>
                  <a:cubicBezTo>
                    <a:pt x="5938" y="122"/>
                    <a:pt x="5947" y="122"/>
                    <a:pt x="5947" y="132"/>
                  </a:cubicBezTo>
                  <a:lnTo>
                    <a:pt x="6411" y="1588"/>
                  </a:lnTo>
                  <a:cubicBezTo>
                    <a:pt x="6428" y="1646"/>
                    <a:pt x="6474" y="1682"/>
                    <a:pt x="6530" y="1682"/>
                  </a:cubicBezTo>
                  <a:cubicBezTo>
                    <a:pt x="6537" y="1682"/>
                    <a:pt x="6543" y="1682"/>
                    <a:pt x="6550" y="1681"/>
                  </a:cubicBezTo>
                  <a:cubicBezTo>
                    <a:pt x="6670" y="1672"/>
                    <a:pt x="6789" y="1668"/>
                    <a:pt x="6907" y="1668"/>
                  </a:cubicBezTo>
                  <a:cubicBezTo>
                    <a:pt x="7323" y="1668"/>
                    <a:pt x="7732" y="1719"/>
                    <a:pt x="8136" y="1820"/>
                  </a:cubicBezTo>
                  <a:cubicBezTo>
                    <a:pt x="8150" y="1824"/>
                    <a:pt x="8163" y="1826"/>
                    <a:pt x="8177" y="1826"/>
                  </a:cubicBezTo>
                  <a:cubicBezTo>
                    <a:pt x="8227" y="1826"/>
                    <a:pt x="8272" y="1799"/>
                    <a:pt x="8294" y="1755"/>
                  </a:cubicBezTo>
                  <a:lnTo>
                    <a:pt x="8999" y="391"/>
                  </a:lnTo>
                  <a:cubicBezTo>
                    <a:pt x="8999" y="382"/>
                    <a:pt x="9018" y="382"/>
                    <a:pt x="9027" y="382"/>
                  </a:cubicBezTo>
                  <a:lnTo>
                    <a:pt x="11003" y="1412"/>
                  </a:lnTo>
                  <a:cubicBezTo>
                    <a:pt x="11012" y="1412"/>
                    <a:pt x="11012" y="1430"/>
                    <a:pt x="11012" y="1440"/>
                  </a:cubicBezTo>
                  <a:lnTo>
                    <a:pt x="10307" y="2794"/>
                  </a:lnTo>
                  <a:cubicBezTo>
                    <a:pt x="10279" y="2850"/>
                    <a:pt x="10289" y="2924"/>
                    <a:pt x="10335" y="2961"/>
                  </a:cubicBezTo>
                  <a:cubicBezTo>
                    <a:pt x="10743" y="3313"/>
                    <a:pt x="11086" y="3731"/>
                    <a:pt x="11365" y="4185"/>
                  </a:cubicBezTo>
                  <a:cubicBezTo>
                    <a:pt x="11386" y="4227"/>
                    <a:pt x="11427" y="4248"/>
                    <a:pt x="11474" y="4248"/>
                  </a:cubicBezTo>
                  <a:cubicBezTo>
                    <a:pt x="11490" y="4248"/>
                    <a:pt x="11506" y="4246"/>
                    <a:pt x="11522" y="4241"/>
                  </a:cubicBezTo>
                  <a:lnTo>
                    <a:pt x="12979" y="3787"/>
                  </a:lnTo>
                  <a:cubicBezTo>
                    <a:pt x="12981" y="3784"/>
                    <a:pt x="12985" y="3783"/>
                    <a:pt x="12989" y="3783"/>
                  </a:cubicBezTo>
                  <a:cubicBezTo>
                    <a:pt x="12997" y="3783"/>
                    <a:pt x="13007" y="3789"/>
                    <a:pt x="13007" y="3796"/>
                  </a:cubicBezTo>
                  <a:lnTo>
                    <a:pt x="13675" y="5920"/>
                  </a:lnTo>
                  <a:cubicBezTo>
                    <a:pt x="13675" y="5929"/>
                    <a:pt x="13675" y="5939"/>
                    <a:pt x="13665" y="5948"/>
                  </a:cubicBezTo>
                  <a:lnTo>
                    <a:pt x="12200" y="6403"/>
                  </a:lnTo>
                  <a:cubicBezTo>
                    <a:pt x="12144" y="6421"/>
                    <a:pt x="12107" y="6486"/>
                    <a:pt x="12107" y="6542"/>
                  </a:cubicBezTo>
                  <a:cubicBezTo>
                    <a:pt x="12144" y="7080"/>
                    <a:pt x="12097" y="7618"/>
                    <a:pt x="11968" y="8137"/>
                  </a:cubicBezTo>
                  <a:cubicBezTo>
                    <a:pt x="11958" y="8202"/>
                    <a:pt x="11986" y="8258"/>
                    <a:pt x="12042" y="8295"/>
                  </a:cubicBezTo>
                  <a:lnTo>
                    <a:pt x="13396" y="9000"/>
                  </a:lnTo>
                  <a:cubicBezTo>
                    <a:pt x="13415" y="9000"/>
                    <a:pt x="13415" y="9009"/>
                    <a:pt x="13406" y="9028"/>
                  </a:cubicBezTo>
                  <a:lnTo>
                    <a:pt x="12385" y="10994"/>
                  </a:lnTo>
                  <a:cubicBezTo>
                    <a:pt x="12379" y="11001"/>
                    <a:pt x="12372" y="11008"/>
                    <a:pt x="12365" y="11008"/>
                  </a:cubicBezTo>
                  <a:cubicBezTo>
                    <a:pt x="12363" y="11008"/>
                    <a:pt x="12360" y="11006"/>
                    <a:pt x="12357" y="11004"/>
                  </a:cubicBezTo>
                  <a:lnTo>
                    <a:pt x="10994" y="10299"/>
                  </a:lnTo>
                  <a:cubicBezTo>
                    <a:pt x="10977" y="10289"/>
                    <a:pt x="10957" y="10284"/>
                    <a:pt x="10936" y="10284"/>
                  </a:cubicBezTo>
                  <a:cubicBezTo>
                    <a:pt x="10899" y="10284"/>
                    <a:pt x="10860" y="10300"/>
                    <a:pt x="10836" y="10336"/>
                  </a:cubicBezTo>
                  <a:cubicBezTo>
                    <a:pt x="10483" y="10735"/>
                    <a:pt x="10066" y="11087"/>
                    <a:pt x="9611" y="11366"/>
                  </a:cubicBezTo>
                  <a:cubicBezTo>
                    <a:pt x="9556" y="11393"/>
                    <a:pt x="9528" y="11458"/>
                    <a:pt x="9546" y="11523"/>
                  </a:cubicBezTo>
                  <a:lnTo>
                    <a:pt x="10010" y="12980"/>
                  </a:lnTo>
                  <a:cubicBezTo>
                    <a:pt x="10010" y="12989"/>
                    <a:pt x="10010" y="12998"/>
                    <a:pt x="10001" y="13008"/>
                  </a:cubicBezTo>
                  <a:lnTo>
                    <a:pt x="7877" y="13675"/>
                  </a:lnTo>
                  <a:cubicBezTo>
                    <a:pt x="7867" y="13675"/>
                    <a:pt x="7849" y="13666"/>
                    <a:pt x="7849" y="13657"/>
                  </a:cubicBezTo>
                  <a:lnTo>
                    <a:pt x="7385" y="12200"/>
                  </a:lnTo>
                  <a:cubicBezTo>
                    <a:pt x="7366" y="12145"/>
                    <a:pt x="7320" y="12108"/>
                    <a:pt x="7255" y="12108"/>
                  </a:cubicBezTo>
                  <a:lnTo>
                    <a:pt x="7246" y="12108"/>
                  </a:lnTo>
                  <a:cubicBezTo>
                    <a:pt x="7128" y="12116"/>
                    <a:pt x="7010" y="12120"/>
                    <a:pt x="6892" y="12120"/>
                  </a:cubicBezTo>
                  <a:cubicBezTo>
                    <a:pt x="6479" y="12120"/>
                    <a:pt x="6064" y="12070"/>
                    <a:pt x="5659" y="11969"/>
                  </a:cubicBezTo>
                  <a:cubicBezTo>
                    <a:pt x="5651" y="11967"/>
                    <a:pt x="5643" y="11967"/>
                    <a:pt x="5635" y="11967"/>
                  </a:cubicBezTo>
                  <a:cubicBezTo>
                    <a:pt x="5579" y="11967"/>
                    <a:pt x="5526" y="11994"/>
                    <a:pt x="5502" y="12043"/>
                  </a:cubicBezTo>
                  <a:lnTo>
                    <a:pt x="4797" y="13397"/>
                  </a:lnTo>
                  <a:cubicBezTo>
                    <a:pt x="4797" y="13404"/>
                    <a:pt x="4787" y="13410"/>
                    <a:pt x="4779" y="13410"/>
                  </a:cubicBezTo>
                  <a:cubicBezTo>
                    <a:pt x="4775" y="13410"/>
                    <a:pt x="4772" y="13409"/>
                    <a:pt x="4769" y="13406"/>
                  </a:cubicBezTo>
                  <a:lnTo>
                    <a:pt x="2793" y="12386"/>
                  </a:lnTo>
                  <a:cubicBezTo>
                    <a:pt x="2784" y="12377"/>
                    <a:pt x="2784" y="12367"/>
                    <a:pt x="2784" y="12358"/>
                  </a:cubicBezTo>
                  <a:lnTo>
                    <a:pt x="3489" y="10994"/>
                  </a:lnTo>
                  <a:cubicBezTo>
                    <a:pt x="3517" y="10939"/>
                    <a:pt x="3507" y="10874"/>
                    <a:pt x="3461" y="10828"/>
                  </a:cubicBezTo>
                  <a:cubicBezTo>
                    <a:pt x="3053" y="10475"/>
                    <a:pt x="2709" y="10067"/>
                    <a:pt x="2431" y="9612"/>
                  </a:cubicBezTo>
                  <a:cubicBezTo>
                    <a:pt x="2409" y="9568"/>
                    <a:pt x="2364" y="9542"/>
                    <a:pt x="2314" y="9542"/>
                  </a:cubicBezTo>
                  <a:cubicBezTo>
                    <a:pt x="2301" y="9542"/>
                    <a:pt x="2287" y="9543"/>
                    <a:pt x="2273" y="9547"/>
                  </a:cubicBezTo>
                  <a:lnTo>
                    <a:pt x="817" y="10011"/>
                  </a:lnTo>
                  <a:cubicBezTo>
                    <a:pt x="808" y="10011"/>
                    <a:pt x="789" y="10002"/>
                    <a:pt x="789" y="9993"/>
                  </a:cubicBezTo>
                  <a:lnTo>
                    <a:pt x="121" y="7878"/>
                  </a:lnTo>
                  <a:cubicBezTo>
                    <a:pt x="121" y="7868"/>
                    <a:pt x="121" y="7850"/>
                    <a:pt x="131" y="7850"/>
                  </a:cubicBezTo>
                  <a:lnTo>
                    <a:pt x="1596" y="7386"/>
                  </a:lnTo>
                  <a:cubicBezTo>
                    <a:pt x="1652" y="7367"/>
                    <a:pt x="1689" y="7312"/>
                    <a:pt x="1689" y="7247"/>
                  </a:cubicBezTo>
                  <a:cubicBezTo>
                    <a:pt x="1652" y="6709"/>
                    <a:pt x="1698" y="6180"/>
                    <a:pt x="1828" y="5651"/>
                  </a:cubicBezTo>
                  <a:cubicBezTo>
                    <a:pt x="1837" y="5595"/>
                    <a:pt x="1810" y="5531"/>
                    <a:pt x="1754" y="5503"/>
                  </a:cubicBezTo>
                  <a:lnTo>
                    <a:pt x="400" y="4798"/>
                  </a:lnTo>
                  <a:cubicBezTo>
                    <a:pt x="390" y="4788"/>
                    <a:pt x="381" y="4779"/>
                    <a:pt x="390" y="4770"/>
                  </a:cubicBezTo>
                  <a:lnTo>
                    <a:pt x="1411" y="2794"/>
                  </a:lnTo>
                  <a:cubicBezTo>
                    <a:pt x="1420" y="2785"/>
                    <a:pt x="1429" y="2785"/>
                    <a:pt x="1439" y="2785"/>
                  </a:cubicBezTo>
                  <a:lnTo>
                    <a:pt x="2802" y="3490"/>
                  </a:lnTo>
                  <a:cubicBezTo>
                    <a:pt x="2823" y="3500"/>
                    <a:pt x="2845" y="3505"/>
                    <a:pt x="2867" y="3505"/>
                  </a:cubicBezTo>
                  <a:cubicBezTo>
                    <a:pt x="2904" y="3505"/>
                    <a:pt x="2940" y="3491"/>
                    <a:pt x="2969" y="3462"/>
                  </a:cubicBezTo>
                  <a:cubicBezTo>
                    <a:pt x="3322" y="3054"/>
                    <a:pt x="3730" y="2710"/>
                    <a:pt x="4184" y="2432"/>
                  </a:cubicBezTo>
                  <a:cubicBezTo>
                    <a:pt x="4240" y="2395"/>
                    <a:pt x="4268" y="2330"/>
                    <a:pt x="4249" y="2274"/>
                  </a:cubicBezTo>
                  <a:lnTo>
                    <a:pt x="3786" y="818"/>
                  </a:lnTo>
                  <a:cubicBezTo>
                    <a:pt x="3786" y="799"/>
                    <a:pt x="3786" y="790"/>
                    <a:pt x="3804" y="790"/>
                  </a:cubicBezTo>
                  <a:lnTo>
                    <a:pt x="5919" y="122"/>
                  </a:lnTo>
                  <a:cubicBezTo>
                    <a:pt x="5922" y="119"/>
                    <a:pt x="5925" y="118"/>
                    <a:pt x="5928" y="118"/>
                  </a:cubicBezTo>
                  <a:close/>
                  <a:moveTo>
                    <a:pt x="5925" y="1"/>
                  </a:moveTo>
                  <a:cubicBezTo>
                    <a:pt x="5910" y="1"/>
                    <a:pt x="5896" y="4"/>
                    <a:pt x="5882" y="11"/>
                  </a:cubicBezTo>
                  <a:lnTo>
                    <a:pt x="3767" y="679"/>
                  </a:lnTo>
                  <a:cubicBezTo>
                    <a:pt x="3693" y="697"/>
                    <a:pt x="3656" y="781"/>
                    <a:pt x="3674" y="846"/>
                  </a:cubicBezTo>
                  <a:lnTo>
                    <a:pt x="4138" y="2312"/>
                  </a:lnTo>
                  <a:cubicBezTo>
                    <a:pt x="4138" y="2321"/>
                    <a:pt x="4138" y="2330"/>
                    <a:pt x="4129" y="2330"/>
                  </a:cubicBezTo>
                  <a:cubicBezTo>
                    <a:pt x="3656" y="2618"/>
                    <a:pt x="3238" y="2970"/>
                    <a:pt x="2876" y="3378"/>
                  </a:cubicBezTo>
                  <a:cubicBezTo>
                    <a:pt x="2867" y="3388"/>
                    <a:pt x="2858" y="3388"/>
                    <a:pt x="2849" y="3388"/>
                  </a:cubicBezTo>
                  <a:lnTo>
                    <a:pt x="1494" y="2683"/>
                  </a:lnTo>
                  <a:cubicBezTo>
                    <a:pt x="1474" y="2671"/>
                    <a:pt x="1453" y="2666"/>
                    <a:pt x="1431" y="2666"/>
                  </a:cubicBezTo>
                  <a:cubicBezTo>
                    <a:pt x="1383" y="2666"/>
                    <a:pt x="1334" y="2693"/>
                    <a:pt x="1309" y="2738"/>
                  </a:cubicBezTo>
                  <a:lnTo>
                    <a:pt x="288" y="4714"/>
                  </a:lnTo>
                  <a:cubicBezTo>
                    <a:pt x="251" y="4779"/>
                    <a:pt x="279" y="4863"/>
                    <a:pt x="344" y="4900"/>
                  </a:cubicBezTo>
                  <a:lnTo>
                    <a:pt x="1698" y="5605"/>
                  </a:lnTo>
                  <a:cubicBezTo>
                    <a:pt x="1708" y="5605"/>
                    <a:pt x="1717" y="5614"/>
                    <a:pt x="1708" y="5623"/>
                  </a:cubicBezTo>
                  <a:cubicBezTo>
                    <a:pt x="1578" y="6161"/>
                    <a:pt x="1531" y="6709"/>
                    <a:pt x="1568" y="7256"/>
                  </a:cubicBezTo>
                  <a:cubicBezTo>
                    <a:pt x="1568" y="7265"/>
                    <a:pt x="1568" y="7275"/>
                    <a:pt x="1559" y="7275"/>
                  </a:cubicBezTo>
                  <a:lnTo>
                    <a:pt x="93" y="7738"/>
                  </a:lnTo>
                  <a:cubicBezTo>
                    <a:pt x="66" y="7748"/>
                    <a:pt x="38" y="7766"/>
                    <a:pt x="19" y="7803"/>
                  </a:cubicBezTo>
                  <a:cubicBezTo>
                    <a:pt x="1" y="7831"/>
                    <a:pt x="1" y="7868"/>
                    <a:pt x="10" y="7905"/>
                  </a:cubicBezTo>
                  <a:lnTo>
                    <a:pt x="678" y="10030"/>
                  </a:lnTo>
                  <a:cubicBezTo>
                    <a:pt x="692" y="10087"/>
                    <a:pt x="746" y="10122"/>
                    <a:pt x="803" y="10122"/>
                  </a:cubicBezTo>
                  <a:cubicBezTo>
                    <a:pt x="820" y="10122"/>
                    <a:pt x="837" y="10119"/>
                    <a:pt x="854" y="10113"/>
                  </a:cubicBezTo>
                  <a:lnTo>
                    <a:pt x="2311" y="9659"/>
                  </a:lnTo>
                  <a:cubicBezTo>
                    <a:pt x="2313" y="9656"/>
                    <a:pt x="2316" y="9655"/>
                    <a:pt x="2318" y="9655"/>
                  </a:cubicBezTo>
                  <a:cubicBezTo>
                    <a:pt x="2324" y="9655"/>
                    <a:pt x="2329" y="9661"/>
                    <a:pt x="2329" y="9668"/>
                  </a:cubicBezTo>
                  <a:cubicBezTo>
                    <a:pt x="2617" y="10132"/>
                    <a:pt x="2969" y="10558"/>
                    <a:pt x="3387" y="10920"/>
                  </a:cubicBezTo>
                  <a:cubicBezTo>
                    <a:pt x="3387" y="10920"/>
                    <a:pt x="3396" y="10930"/>
                    <a:pt x="3387" y="10939"/>
                  </a:cubicBezTo>
                  <a:lnTo>
                    <a:pt x="2682" y="12302"/>
                  </a:lnTo>
                  <a:cubicBezTo>
                    <a:pt x="2645" y="12367"/>
                    <a:pt x="2672" y="12451"/>
                    <a:pt x="2737" y="12479"/>
                  </a:cubicBezTo>
                  <a:lnTo>
                    <a:pt x="4713" y="13508"/>
                  </a:lnTo>
                  <a:cubicBezTo>
                    <a:pt x="4733" y="13520"/>
                    <a:pt x="4755" y="13525"/>
                    <a:pt x="4776" y="13525"/>
                  </a:cubicBezTo>
                  <a:cubicBezTo>
                    <a:pt x="4825" y="13525"/>
                    <a:pt x="4873" y="13498"/>
                    <a:pt x="4899" y="13453"/>
                  </a:cubicBezTo>
                  <a:lnTo>
                    <a:pt x="5604" y="12089"/>
                  </a:lnTo>
                  <a:cubicBezTo>
                    <a:pt x="5613" y="12080"/>
                    <a:pt x="5622" y="12080"/>
                    <a:pt x="5632" y="12080"/>
                  </a:cubicBezTo>
                  <a:cubicBezTo>
                    <a:pt x="6043" y="12181"/>
                    <a:pt x="6465" y="12231"/>
                    <a:pt x="6890" y="12231"/>
                  </a:cubicBezTo>
                  <a:cubicBezTo>
                    <a:pt x="7012" y="12231"/>
                    <a:pt x="7133" y="12227"/>
                    <a:pt x="7255" y="12219"/>
                  </a:cubicBezTo>
                  <a:cubicBezTo>
                    <a:pt x="7264" y="12219"/>
                    <a:pt x="7274" y="12228"/>
                    <a:pt x="7274" y="12238"/>
                  </a:cubicBezTo>
                  <a:lnTo>
                    <a:pt x="7737" y="13694"/>
                  </a:lnTo>
                  <a:cubicBezTo>
                    <a:pt x="7747" y="13731"/>
                    <a:pt x="7775" y="13759"/>
                    <a:pt x="7802" y="13777"/>
                  </a:cubicBezTo>
                  <a:cubicBezTo>
                    <a:pt x="7821" y="13787"/>
                    <a:pt x="7849" y="13787"/>
                    <a:pt x="7867" y="13787"/>
                  </a:cubicBezTo>
                  <a:lnTo>
                    <a:pt x="7904" y="13787"/>
                  </a:lnTo>
                  <a:lnTo>
                    <a:pt x="10029" y="13119"/>
                  </a:lnTo>
                  <a:cubicBezTo>
                    <a:pt x="10066" y="13100"/>
                    <a:pt x="10094" y="13082"/>
                    <a:pt x="10112" y="13045"/>
                  </a:cubicBezTo>
                  <a:cubicBezTo>
                    <a:pt x="10131" y="13017"/>
                    <a:pt x="10131" y="12980"/>
                    <a:pt x="10122" y="12943"/>
                  </a:cubicBezTo>
                  <a:lnTo>
                    <a:pt x="9658" y="11486"/>
                  </a:lnTo>
                  <a:cubicBezTo>
                    <a:pt x="9658" y="11477"/>
                    <a:pt x="9658" y="11468"/>
                    <a:pt x="9667" y="11458"/>
                  </a:cubicBezTo>
                  <a:cubicBezTo>
                    <a:pt x="10131" y="11180"/>
                    <a:pt x="10558" y="10828"/>
                    <a:pt x="10919" y="10410"/>
                  </a:cubicBezTo>
                  <a:cubicBezTo>
                    <a:pt x="10919" y="10405"/>
                    <a:pt x="10922" y="10403"/>
                    <a:pt x="10925" y="10403"/>
                  </a:cubicBezTo>
                  <a:cubicBezTo>
                    <a:pt x="10929" y="10403"/>
                    <a:pt x="10933" y="10405"/>
                    <a:pt x="10938" y="10410"/>
                  </a:cubicBezTo>
                  <a:lnTo>
                    <a:pt x="12302" y="11115"/>
                  </a:lnTo>
                  <a:cubicBezTo>
                    <a:pt x="12321" y="11123"/>
                    <a:pt x="12341" y="11127"/>
                    <a:pt x="12361" y="11127"/>
                  </a:cubicBezTo>
                  <a:cubicBezTo>
                    <a:pt x="12411" y="11127"/>
                    <a:pt x="12461" y="11103"/>
                    <a:pt x="12487" y="11050"/>
                  </a:cubicBezTo>
                  <a:lnTo>
                    <a:pt x="13508" y="9083"/>
                  </a:lnTo>
                  <a:cubicBezTo>
                    <a:pt x="13545" y="9019"/>
                    <a:pt x="13517" y="8935"/>
                    <a:pt x="13452" y="8898"/>
                  </a:cubicBezTo>
                  <a:lnTo>
                    <a:pt x="12088" y="8193"/>
                  </a:lnTo>
                  <a:cubicBezTo>
                    <a:pt x="12079" y="8184"/>
                    <a:pt x="12079" y="8174"/>
                    <a:pt x="12079" y="8165"/>
                  </a:cubicBezTo>
                  <a:cubicBezTo>
                    <a:pt x="12209" y="7636"/>
                    <a:pt x="12264" y="7089"/>
                    <a:pt x="12227" y="6542"/>
                  </a:cubicBezTo>
                  <a:cubicBezTo>
                    <a:pt x="12227" y="6532"/>
                    <a:pt x="12227" y="6523"/>
                    <a:pt x="12237" y="6523"/>
                  </a:cubicBezTo>
                  <a:lnTo>
                    <a:pt x="13693" y="6059"/>
                  </a:lnTo>
                  <a:cubicBezTo>
                    <a:pt x="13730" y="6050"/>
                    <a:pt x="13758" y="6022"/>
                    <a:pt x="13777" y="5994"/>
                  </a:cubicBezTo>
                  <a:cubicBezTo>
                    <a:pt x="13795" y="5957"/>
                    <a:pt x="13795" y="5920"/>
                    <a:pt x="13786" y="5883"/>
                  </a:cubicBezTo>
                  <a:lnTo>
                    <a:pt x="13118" y="3768"/>
                  </a:lnTo>
                  <a:cubicBezTo>
                    <a:pt x="13095" y="3706"/>
                    <a:pt x="13040" y="3670"/>
                    <a:pt x="12980" y="3670"/>
                  </a:cubicBezTo>
                  <a:cubicBezTo>
                    <a:pt x="12967" y="3670"/>
                    <a:pt x="12954" y="3672"/>
                    <a:pt x="12942" y="3675"/>
                  </a:cubicBezTo>
                  <a:lnTo>
                    <a:pt x="11485" y="4139"/>
                  </a:lnTo>
                  <a:cubicBezTo>
                    <a:pt x="11476" y="4139"/>
                    <a:pt x="11467" y="4139"/>
                    <a:pt x="11457" y="4130"/>
                  </a:cubicBezTo>
                  <a:cubicBezTo>
                    <a:pt x="11179" y="3657"/>
                    <a:pt x="10827" y="3239"/>
                    <a:pt x="10409" y="2877"/>
                  </a:cubicBezTo>
                  <a:cubicBezTo>
                    <a:pt x="10400" y="2868"/>
                    <a:pt x="10400" y="2859"/>
                    <a:pt x="10409" y="2850"/>
                  </a:cubicBezTo>
                  <a:lnTo>
                    <a:pt x="11114" y="1495"/>
                  </a:lnTo>
                  <a:cubicBezTo>
                    <a:pt x="11142" y="1430"/>
                    <a:pt x="11123" y="1347"/>
                    <a:pt x="11049" y="1310"/>
                  </a:cubicBezTo>
                  <a:lnTo>
                    <a:pt x="9083" y="289"/>
                  </a:lnTo>
                  <a:cubicBezTo>
                    <a:pt x="9063" y="278"/>
                    <a:pt x="9041" y="273"/>
                    <a:pt x="9020" y="273"/>
                  </a:cubicBezTo>
                  <a:cubicBezTo>
                    <a:pt x="8971" y="273"/>
                    <a:pt x="8923" y="300"/>
                    <a:pt x="8897" y="345"/>
                  </a:cubicBezTo>
                  <a:lnTo>
                    <a:pt x="8192" y="1699"/>
                  </a:lnTo>
                  <a:cubicBezTo>
                    <a:pt x="8185" y="1706"/>
                    <a:pt x="8179" y="1712"/>
                    <a:pt x="8172" y="1712"/>
                  </a:cubicBezTo>
                  <a:cubicBezTo>
                    <a:pt x="8170" y="1712"/>
                    <a:pt x="8167" y="1711"/>
                    <a:pt x="8164" y="1709"/>
                  </a:cubicBezTo>
                  <a:cubicBezTo>
                    <a:pt x="7753" y="1608"/>
                    <a:pt x="7330" y="1557"/>
                    <a:pt x="6905" y="1557"/>
                  </a:cubicBezTo>
                  <a:cubicBezTo>
                    <a:pt x="6784" y="1557"/>
                    <a:pt x="6662" y="1561"/>
                    <a:pt x="6541" y="1569"/>
                  </a:cubicBezTo>
                  <a:cubicBezTo>
                    <a:pt x="6531" y="1569"/>
                    <a:pt x="6522" y="1560"/>
                    <a:pt x="6522" y="1560"/>
                  </a:cubicBezTo>
                  <a:lnTo>
                    <a:pt x="6058" y="94"/>
                  </a:lnTo>
                  <a:cubicBezTo>
                    <a:pt x="6049" y="67"/>
                    <a:pt x="6021" y="39"/>
                    <a:pt x="5993" y="20"/>
                  </a:cubicBezTo>
                  <a:cubicBezTo>
                    <a:pt x="5970" y="9"/>
                    <a:pt x="5948" y="1"/>
                    <a:pt x="5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2"/>
            <p:cNvSpPr/>
            <p:nvPr/>
          </p:nvSpPr>
          <p:spPr>
            <a:xfrm>
              <a:off x="7073000" y="2596525"/>
              <a:ext cx="406100" cy="280875"/>
            </a:xfrm>
            <a:custGeom>
              <a:rect b="b" l="l" r="r" t="t"/>
              <a:pathLst>
                <a:path extrusionOk="0" h="11235" w="16244">
                  <a:moveTo>
                    <a:pt x="418" y="0"/>
                  </a:moveTo>
                  <a:cubicBezTo>
                    <a:pt x="186" y="0"/>
                    <a:pt x="0" y="186"/>
                    <a:pt x="0" y="427"/>
                  </a:cubicBezTo>
                  <a:lnTo>
                    <a:pt x="0" y="11086"/>
                  </a:lnTo>
                  <a:cubicBezTo>
                    <a:pt x="0" y="11169"/>
                    <a:pt x="65" y="11234"/>
                    <a:pt x="149" y="11234"/>
                  </a:cubicBezTo>
                  <a:lnTo>
                    <a:pt x="16095" y="11234"/>
                  </a:lnTo>
                  <a:cubicBezTo>
                    <a:pt x="16179" y="11234"/>
                    <a:pt x="16244" y="11169"/>
                    <a:pt x="16244" y="11086"/>
                  </a:cubicBezTo>
                  <a:lnTo>
                    <a:pt x="16244" y="427"/>
                  </a:lnTo>
                  <a:cubicBezTo>
                    <a:pt x="16244" y="186"/>
                    <a:pt x="16058" y="0"/>
                    <a:pt x="15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2"/>
            <p:cNvSpPr/>
            <p:nvPr/>
          </p:nvSpPr>
          <p:spPr>
            <a:xfrm>
              <a:off x="7071375" y="2595125"/>
              <a:ext cx="409350" cy="283650"/>
            </a:xfrm>
            <a:custGeom>
              <a:rect b="b" l="l" r="r" t="t"/>
              <a:pathLst>
                <a:path extrusionOk="0" h="11346" w="16374">
                  <a:moveTo>
                    <a:pt x="15882" y="112"/>
                  </a:moveTo>
                  <a:cubicBezTo>
                    <a:pt x="16086" y="112"/>
                    <a:pt x="16253" y="279"/>
                    <a:pt x="16253" y="483"/>
                  </a:cubicBezTo>
                  <a:lnTo>
                    <a:pt x="16253" y="11142"/>
                  </a:lnTo>
                  <a:cubicBezTo>
                    <a:pt x="16253" y="11188"/>
                    <a:pt x="16216" y="11235"/>
                    <a:pt x="16160" y="11235"/>
                  </a:cubicBezTo>
                  <a:lnTo>
                    <a:pt x="204" y="11235"/>
                  </a:lnTo>
                  <a:cubicBezTo>
                    <a:pt x="158" y="11235"/>
                    <a:pt x="121" y="11188"/>
                    <a:pt x="121" y="11142"/>
                  </a:cubicBezTo>
                  <a:lnTo>
                    <a:pt x="121" y="483"/>
                  </a:lnTo>
                  <a:cubicBezTo>
                    <a:pt x="121" y="279"/>
                    <a:pt x="279" y="112"/>
                    <a:pt x="483" y="112"/>
                  </a:cubicBezTo>
                  <a:close/>
                  <a:moveTo>
                    <a:pt x="483" y="1"/>
                  </a:moveTo>
                  <a:cubicBezTo>
                    <a:pt x="223" y="1"/>
                    <a:pt x="0" y="214"/>
                    <a:pt x="0" y="483"/>
                  </a:cubicBezTo>
                  <a:lnTo>
                    <a:pt x="0" y="11142"/>
                  </a:lnTo>
                  <a:cubicBezTo>
                    <a:pt x="0" y="11253"/>
                    <a:pt x="93" y="11346"/>
                    <a:pt x="214" y="11346"/>
                  </a:cubicBezTo>
                  <a:lnTo>
                    <a:pt x="16160" y="11346"/>
                  </a:lnTo>
                  <a:cubicBezTo>
                    <a:pt x="16281" y="11346"/>
                    <a:pt x="16364" y="11253"/>
                    <a:pt x="16374" y="11142"/>
                  </a:cubicBezTo>
                  <a:lnTo>
                    <a:pt x="16374" y="483"/>
                  </a:lnTo>
                  <a:cubicBezTo>
                    <a:pt x="16374" y="214"/>
                    <a:pt x="16151" y="1"/>
                    <a:pt x="15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2"/>
            <p:cNvSpPr/>
            <p:nvPr/>
          </p:nvSpPr>
          <p:spPr>
            <a:xfrm>
              <a:off x="7102675" y="2623425"/>
              <a:ext cx="346750" cy="227075"/>
            </a:xfrm>
            <a:custGeom>
              <a:rect b="b" l="l" r="r" t="t"/>
              <a:pathLst>
                <a:path extrusionOk="0" h="9083" w="13870">
                  <a:moveTo>
                    <a:pt x="1" y="0"/>
                  </a:moveTo>
                  <a:lnTo>
                    <a:pt x="1" y="9082"/>
                  </a:lnTo>
                  <a:lnTo>
                    <a:pt x="13869" y="9082"/>
                  </a:lnTo>
                  <a:lnTo>
                    <a:pt x="13869" y="7403"/>
                  </a:lnTo>
                  <a:lnTo>
                    <a:pt x="13869" y="2097"/>
                  </a:lnTo>
                  <a:lnTo>
                    <a:pt x="138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2"/>
            <p:cNvSpPr/>
            <p:nvPr/>
          </p:nvSpPr>
          <p:spPr>
            <a:xfrm>
              <a:off x="7271525" y="2605800"/>
              <a:ext cx="9050" cy="9075"/>
            </a:xfrm>
            <a:custGeom>
              <a:rect b="b" l="l" r="r" t="t"/>
              <a:pathLst>
                <a:path extrusionOk="0" h="363" w="362">
                  <a:moveTo>
                    <a:pt x="176" y="112"/>
                  </a:moveTo>
                  <a:cubicBezTo>
                    <a:pt x="214" y="112"/>
                    <a:pt x="251" y="139"/>
                    <a:pt x="251" y="177"/>
                  </a:cubicBezTo>
                  <a:cubicBezTo>
                    <a:pt x="251" y="214"/>
                    <a:pt x="214" y="251"/>
                    <a:pt x="176" y="251"/>
                  </a:cubicBezTo>
                  <a:cubicBezTo>
                    <a:pt x="139" y="251"/>
                    <a:pt x="111" y="214"/>
                    <a:pt x="111" y="177"/>
                  </a:cubicBezTo>
                  <a:cubicBezTo>
                    <a:pt x="111" y="149"/>
                    <a:pt x="139" y="112"/>
                    <a:pt x="176" y="112"/>
                  </a:cubicBezTo>
                  <a:close/>
                  <a:moveTo>
                    <a:pt x="176" y="0"/>
                  </a:moveTo>
                  <a:cubicBezTo>
                    <a:pt x="84" y="0"/>
                    <a:pt x="0" y="84"/>
                    <a:pt x="0" y="177"/>
                  </a:cubicBezTo>
                  <a:cubicBezTo>
                    <a:pt x="0" y="279"/>
                    <a:pt x="84" y="362"/>
                    <a:pt x="176" y="362"/>
                  </a:cubicBezTo>
                  <a:cubicBezTo>
                    <a:pt x="278" y="362"/>
                    <a:pt x="362" y="279"/>
                    <a:pt x="362" y="177"/>
                  </a:cubicBezTo>
                  <a:cubicBezTo>
                    <a:pt x="362" y="84"/>
                    <a:pt x="278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2"/>
            <p:cNvSpPr/>
            <p:nvPr/>
          </p:nvSpPr>
          <p:spPr>
            <a:xfrm>
              <a:off x="7006425" y="2875275"/>
              <a:ext cx="539250" cy="36450"/>
            </a:xfrm>
            <a:custGeom>
              <a:rect b="b" l="l" r="r" t="t"/>
              <a:pathLst>
                <a:path extrusionOk="0" h="1458" w="21570">
                  <a:moveTo>
                    <a:pt x="1" y="1"/>
                  </a:moveTo>
                  <a:lnTo>
                    <a:pt x="1" y="882"/>
                  </a:lnTo>
                  <a:cubicBezTo>
                    <a:pt x="1" y="1197"/>
                    <a:pt x="251" y="1457"/>
                    <a:pt x="567" y="1457"/>
                  </a:cubicBezTo>
                  <a:lnTo>
                    <a:pt x="21003" y="1457"/>
                  </a:lnTo>
                  <a:cubicBezTo>
                    <a:pt x="21309" y="1457"/>
                    <a:pt x="21569" y="1197"/>
                    <a:pt x="21569" y="882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2"/>
            <p:cNvSpPr/>
            <p:nvPr/>
          </p:nvSpPr>
          <p:spPr>
            <a:xfrm>
              <a:off x="7005050" y="2873900"/>
              <a:ext cx="542000" cy="39200"/>
            </a:xfrm>
            <a:custGeom>
              <a:rect b="b" l="l" r="r" t="t"/>
              <a:pathLst>
                <a:path extrusionOk="0" h="1568" w="21680">
                  <a:moveTo>
                    <a:pt x="21569" y="111"/>
                  </a:moveTo>
                  <a:lnTo>
                    <a:pt x="21569" y="937"/>
                  </a:lnTo>
                  <a:cubicBezTo>
                    <a:pt x="21569" y="1225"/>
                    <a:pt x="21337" y="1447"/>
                    <a:pt x="21058" y="1447"/>
                  </a:cubicBezTo>
                  <a:lnTo>
                    <a:pt x="622" y="1447"/>
                  </a:lnTo>
                  <a:cubicBezTo>
                    <a:pt x="343" y="1447"/>
                    <a:pt x="112" y="1225"/>
                    <a:pt x="112" y="937"/>
                  </a:cubicBez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lnTo>
                    <a:pt x="0" y="937"/>
                  </a:lnTo>
                  <a:cubicBezTo>
                    <a:pt x="0" y="1290"/>
                    <a:pt x="279" y="1568"/>
                    <a:pt x="622" y="1568"/>
                  </a:cubicBezTo>
                  <a:lnTo>
                    <a:pt x="21058" y="1568"/>
                  </a:lnTo>
                  <a:cubicBezTo>
                    <a:pt x="21402" y="1568"/>
                    <a:pt x="21680" y="1290"/>
                    <a:pt x="21680" y="937"/>
                  </a:cubicBezTo>
                  <a:lnTo>
                    <a:pt x="21680" y="56"/>
                  </a:lnTo>
                  <a:cubicBezTo>
                    <a:pt x="21680" y="19"/>
                    <a:pt x="21652" y="0"/>
                    <a:pt x="2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2"/>
            <p:cNvSpPr/>
            <p:nvPr/>
          </p:nvSpPr>
          <p:spPr>
            <a:xfrm>
              <a:off x="7010150" y="2901725"/>
              <a:ext cx="531800" cy="2800"/>
            </a:xfrm>
            <a:custGeom>
              <a:rect b="b" l="l" r="r" t="t"/>
              <a:pathLst>
                <a:path extrusionOk="0" h="112" w="21272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21216" y="112"/>
                  </a:lnTo>
                  <a:cubicBezTo>
                    <a:pt x="21244" y="112"/>
                    <a:pt x="21272" y="84"/>
                    <a:pt x="21272" y="56"/>
                  </a:cubicBezTo>
                  <a:cubicBezTo>
                    <a:pt x="21272" y="19"/>
                    <a:pt x="21244" y="0"/>
                    <a:pt x="21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2"/>
            <p:cNvSpPr/>
            <p:nvPr/>
          </p:nvSpPr>
          <p:spPr>
            <a:xfrm>
              <a:off x="7224425" y="2877600"/>
              <a:ext cx="103000" cy="11400"/>
            </a:xfrm>
            <a:custGeom>
              <a:rect b="b" l="l" r="r" t="t"/>
              <a:pathLst>
                <a:path extrusionOk="0" h="456" w="4120">
                  <a:moveTo>
                    <a:pt x="1" y="0"/>
                  </a:moveTo>
                  <a:lnTo>
                    <a:pt x="1" y="455"/>
                  </a:lnTo>
                  <a:lnTo>
                    <a:pt x="4120" y="455"/>
                  </a:lnTo>
                  <a:lnTo>
                    <a:pt x="41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2"/>
            <p:cNvSpPr/>
            <p:nvPr/>
          </p:nvSpPr>
          <p:spPr>
            <a:xfrm>
              <a:off x="7223050" y="2875975"/>
              <a:ext cx="106000" cy="14400"/>
            </a:xfrm>
            <a:custGeom>
              <a:rect b="b" l="l" r="r" t="t"/>
              <a:pathLst>
                <a:path extrusionOk="0" h="576" w="4240">
                  <a:moveTo>
                    <a:pt x="4119" y="121"/>
                  </a:moveTo>
                  <a:lnTo>
                    <a:pt x="4119" y="455"/>
                  </a:lnTo>
                  <a:lnTo>
                    <a:pt x="121" y="455"/>
                  </a:lnTo>
                  <a:lnTo>
                    <a:pt x="121" y="121"/>
                  </a:lnTo>
                  <a:close/>
                  <a:moveTo>
                    <a:pt x="65" y="1"/>
                  </a:moveTo>
                  <a:cubicBezTo>
                    <a:pt x="28" y="1"/>
                    <a:pt x="0" y="28"/>
                    <a:pt x="0" y="65"/>
                  </a:cubicBezTo>
                  <a:lnTo>
                    <a:pt x="0" y="520"/>
                  </a:lnTo>
                  <a:cubicBezTo>
                    <a:pt x="0" y="548"/>
                    <a:pt x="28" y="576"/>
                    <a:pt x="65" y="576"/>
                  </a:cubicBezTo>
                  <a:lnTo>
                    <a:pt x="4175" y="576"/>
                  </a:lnTo>
                  <a:cubicBezTo>
                    <a:pt x="4212" y="576"/>
                    <a:pt x="4240" y="548"/>
                    <a:pt x="4240" y="520"/>
                  </a:cubicBezTo>
                  <a:lnTo>
                    <a:pt x="4240" y="65"/>
                  </a:lnTo>
                  <a:cubicBezTo>
                    <a:pt x="4240" y="28"/>
                    <a:pt x="4212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2"/>
            <p:cNvSpPr/>
            <p:nvPr/>
          </p:nvSpPr>
          <p:spPr>
            <a:xfrm>
              <a:off x="7171800" y="2666550"/>
              <a:ext cx="186025" cy="158900"/>
            </a:xfrm>
            <a:custGeom>
              <a:rect b="b" l="l" r="r" t="t"/>
              <a:pathLst>
                <a:path extrusionOk="0" h="6356" w="7441">
                  <a:moveTo>
                    <a:pt x="297" y="1"/>
                  </a:moveTo>
                  <a:cubicBezTo>
                    <a:pt x="139" y="1"/>
                    <a:pt x="0" y="131"/>
                    <a:pt x="0" y="298"/>
                  </a:cubicBezTo>
                  <a:lnTo>
                    <a:pt x="0" y="6058"/>
                  </a:lnTo>
                  <a:cubicBezTo>
                    <a:pt x="0" y="6225"/>
                    <a:pt x="139" y="6355"/>
                    <a:pt x="297" y="6355"/>
                  </a:cubicBezTo>
                  <a:lnTo>
                    <a:pt x="7143" y="6355"/>
                  </a:lnTo>
                  <a:cubicBezTo>
                    <a:pt x="7301" y="6355"/>
                    <a:pt x="7440" y="6225"/>
                    <a:pt x="7431" y="6058"/>
                  </a:cubicBezTo>
                  <a:lnTo>
                    <a:pt x="7431" y="298"/>
                  </a:lnTo>
                  <a:cubicBezTo>
                    <a:pt x="7431" y="131"/>
                    <a:pt x="7301" y="1"/>
                    <a:pt x="71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2"/>
            <p:cNvSpPr/>
            <p:nvPr/>
          </p:nvSpPr>
          <p:spPr>
            <a:xfrm>
              <a:off x="7184075" y="2654025"/>
              <a:ext cx="186025" cy="158900"/>
            </a:xfrm>
            <a:custGeom>
              <a:rect b="b" l="l" r="r" t="t"/>
              <a:pathLst>
                <a:path extrusionOk="0" h="6356" w="7441">
                  <a:moveTo>
                    <a:pt x="353" y="1"/>
                  </a:moveTo>
                  <a:cubicBezTo>
                    <a:pt x="159" y="1"/>
                    <a:pt x="1" y="159"/>
                    <a:pt x="1" y="344"/>
                  </a:cubicBezTo>
                  <a:lnTo>
                    <a:pt x="1" y="6012"/>
                  </a:lnTo>
                  <a:cubicBezTo>
                    <a:pt x="1" y="6198"/>
                    <a:pt x="159" y="6355"/>
                    <a:pt x="353" y="6355"/>
                  </a:cubicBezTo>
                  <a:lnTo>
                    <a:pt x="7088" y="6355"/>
                  </a:lnTo>
                  <a:cubicBezTo>
                    <a:pt x="7283" y="6355"/>
                    <a:pt x="7441" y="6198"/>
                    <a:pt x="7441" y="6012"/>
                  </a:cubicBezTo>
                  <a:lnTo>
                    <a:pt x="7441" y="344"/>
                  </a:lnTo>
                  <a:cubicBezTo>
                    <a:pt x="7441" y="159"/>
                    <a:pt x="7283" y="1"/>
                    <a:pt x="7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2"/>
            <p:cNvSpPr/>
            <p:nvPr/>
          </p:nvSpPr>
          <p:spPr>
            <a:xfrm>
              <a:off x="7182700" y="2652400"/>
              <a:ext cx="188800" cy="162150"/>
            </a:xfrm>
            <a:custGeom>
              <a:rect b="b" l="l" r="r" t="t"/>
              <a:pathLst>
                <a:path extrusionOk="0" h="6486" w="7552">
                  <a:moveTo>
                    <a:pt x="7143" y="121"/>
                  </a:moveTo>
                  <a:cubicBezTo>
                    <a:pt x="7301" y="121"/>
                    <a:pt x="7431" y="251"/>
                    <a:pt x="7431" y="409"/>
                  </a:cubicBezTo>
                  <a:lnTo>
                    <a:pt x="7431" y="6077"/>
                  </a:lnTo>
                  <a:cubicBezTo>
                    <a:pt x="7431" y="6235"/>
                    <a:pt x="7301" y="6365"/>
                    <a:pt x="7143" y="6365"/>
                  </a:cubicBezTo>
                  <a:lnTo>
                    <a:pt x="408" y="6365"/>
                  </a:lnTo>
                  <a:cubicBezTo>
                    <a:pt x="251" y="6365"/>
                    <a:pt x="121" y="6235"/>
                    <a:pt x="121" y="6077"/>
                  </a:cubicBezTo>
                  <a:lnTo>
                    <a:pt x="121" y="409"/>
                  </a:lnTo>
                  <a:cubicBezTo>
                    <a:pt x="121" y="251"/>
                    <a:pt x="251" y="121"/>
                    <a:pt x="408" y="121"/>
                  </a:cubicBezTo>
                  <a:close/>
                  <a:moveTo>
                    <a:pt x="408" y="1"/>
                  </a:moveTo>
                  <a:cubicBezTo>
                    <a:pt x="186" y="1"/>
                    <a:pt x="0" y="186"/>
                    <a:pt x="0" y="409"/>
                  </a:cubicBezTo>
                  <a:lnTo>
                    <a:pt x="0" y="6077"/>
                  </a:lnTo>
                  <a:cubicBezTo>
                    <a:pt x="0" y="6300"/>
                    <a:pt x="186" y="6485"/>
                    <a:pt x="408" y="6485"/>
                  </a:cubicBezTo>
                  <a:lnTo>
                    <a:pt x="7143" y="6485"/>
                  </a:lnTo>
                  <a:cubicBezTo>
                    <a:pt x="7366" y="6485"/>
                    <a:pt x="7551" y="6300"/>
                    <a:pt x="7551" y="6077"/>
                  </a:cubicBezTo>
                  <a:lnTo>
                    <a:pt x="7551" y="409"/>
                  </a:lnTo>
                  <a:cubicBezTo>
                    <a:pt x="7551" y="186"/>
                    <a:pt x="7366" y="1"/>
                    <a:pt x="7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2"/>
            <p:cNvSpPr/>
            <p:nvPr/>
          </p:nvSpPr>
          <p:spPr>
            <a:xfrm>
              <a:off x="7212850" y="2737750"/>
              <a:ext cx="128275" cy="17200"/>
            </a:xfrm>
            <a:custGeom>
              <a:rect b="b" l="l" r="r" t="t"/>
              <a:pathLst>
                <a:path extrusionOk="0" h="688" w="5131">
                  <a:moveTo>
                    <a:pt x="316" y="1"/>
                  </a:moveTo>
                  <a:cubicBezTo>
                    <a:pt x="139" y="1"/>
                    <a:pt x="0" y="140"/>
                    <a:pt x="0" y="325"/>
                  </a:cubicBezTo>
                  <a:lnTo>
                    <a:pt x="0" y="362"/>
                  </a:lnTo>
                  <a:cubicBezTo>
                    <a:pt x="0" y="539"/>
                    <a:pt x="139" y="687"/>
                    <a:pt x="316" y="687"/>
                  </a:cubicBezTo>
                  <a:lnTo>
                    <a:pt x="4805" y="687"/>
                  </a:lnTo>
                  <a:cubicBezTo>
                    <a:pt x="4982" y="687"/>
                    <a:pt x="5130" y="539"/>
                    <a:pt x="5130" y="362"/>
                  </a:cubicBezTo>
                  <a:lnTo>
                    <a:pt x="5130" y="325"/>
                  </a:lnTo>
                  <a:cubicBezTo>
                    <a:pt x="5130" y="140"/>
                    <a:pt x="4982" y="1"/>
                    <a:pt x="48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2"/>
            <p:cNvSpPr/>
            <p:nvPr/>
          </p:nvSpPr>
          <p:spPr>
            <a:xfrm>
              <a:off x="7211225" y="2736375"/>
              <a:ext cx="131275" cy="19950"/>
            </a:xfrm>
            <a:custGeom>
              <a:rect b="b" l="l" r="r" t="t"/>
              <a:pathLst>
                <a:path extrusionOk="0" h="798" w="5251">
                  <a:moveTo>
                    <a:pt x="4870" y="111"/>
                  </a:moveTo>
                  <a:cubicBezTo>
                    <a:pt x="5019" y="111"/>
                    <a:pt x="5130" y="232"/>
                    <a:pt x="5130" y="380"/>
                  </a:cubicBezTo>
                  <a:lnTo>
                    <a:pt x="5130" y="417"/>
                  </a:lnTo>
                  <a:cubicBezTo>
                    <a:pt x="5130" y="566"/>
                    <a:pt x="5019" y="677"/>
                    <a:pt x="4870" y="677"/>
                  </a:cubicBezTo>
                  <a:lnTo>
                    <a:pt x="381" y="677"/>
                  </a:lnTo>
                  <a:cubicBezTo>
                    <a:pt x="241" y="677"/>
                    <a:pt x="121" y="566"/>
                    <a:pt x="121" y="417"/>
                  </a:cubicBezTo>
                  <a:lnTo>
                    <a:pt x="121" y="380"/>
                  </a:lnTo>
                  <a:cubicBezTo>
                    <a:pt x="121" y="232"/>
                    <a:pt x="241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76" y="0"/>
                    <a:pt x="0" y="167"/>
                    <a:pt x="0" y="380"/>
                  </a:cubicBezTo>
                  <a:lnTo>
                    <a:pt x="0" y="417"/>
                  </a:lnTo>
                  <a:cubicBezTo>
                    <a:pt x="0" y="631"/>
                    <a:pt x="176" y="798"/>
                    <a:pt x="381" y="798"/>
                  </a:cubicBezTo>
                  <a:lnTo>
                    <a:pt x="4870" y="798"/>
                  </a:lnTo>
                  <a:cubicBezTo>
                    <a:pt x="5084" y="798"/>
                    <a:pt x="5251" y="631"/>
                    <a:pt x="5251" y="417"/>
                  </a:cubicBezTo>
                  <a:lnTo>
                    <a:pt x="5251" y="380"/>
                  </a:lnTo>
                  <a:cubicBezTo>
                    <a:pt x="5251" y="167"/>
                    <a:pt x="5084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2"/>
            <p:cNvSpPr/>
            <p:nvPr/>
          </p:nvSpPr>
          <p:spPr>
            <a:xfrm>
              <a:off x="7226750" y="2742400"/>
              <a:ext cx="99525" cy="7200"/>
            </a:xfrm>
            <a:custGeom>
              <a:rect b="b" l="l" r="r" t="t"/>
              <a:pathLst>
                <a:path extrusionOk="0" h="288" w="3981">
                  <a:moveTo>
                    <a:pt x="3851" y="56"/>
                  </a:moveTo>
                  <a:cubicBezTo>
                    <a:pt x="3888" y="56"/>
                    <a:pt x="3925" y="93"/>
                    <a:pt x="3925" y="130"/>
                  </a:cubicBezTo>
                  <a:lnTo>
                    <a:pt x="3925" y="149"/>
                  </a:lnTo>
                  <a:cubicBezTo>
                    <a:pt x="3925" y="195"/>
                    <a:pt x="3888" y="223"/>
                    <a:pt x="3851" y="223"/>
                  </a:cubicBezTo>
                  <a:lnTo>
                    <a:pt x="140" y="223"/>
                  </a:lnTo>
                  <a:cubicBezTo>
                    <a:pt x="94" y="223"/>
                    <a:pt x="56" y="195"/>
                    <a:pt x="56" y="149"/>
                  </a:cubicBezTo>
                  <a:lnTo>
                    <a:pt x="56" y="130"/>
                  </a:lnTo>
                  <a:cubicBezTo>
                    <a:pt x="56" y="93"/>
                    <a:pt x="94" y="56"/>
                    <a:pt x="140" y="56"/>
                  </a:cubicBezTo>
                  <a:close/>
                  <a:moveTo>
                    <a:pt x="131" y="0"/>
                  </a:moveTo>
                  <a:cubicBezTo>
                    <a:pt x="56" y="0"/>
                    <a:pt x="1" y="56"/>
                    <a:pt x="1" y="139"/>
                  </a:cubicBezTo>
                  <a:lnTo>
                    <a:pt x="1" y="149"/>
                  </a:lnTo>
                  <a:cubicBezTo>
                    <a:pt x="1" y="223"/>
                    <a:pt x="56" y="288"/>
                    <a:pt x="131" y="288"/>
                  </a:cubicBezTo>
                  <a:lnTo>
                    <a:pt x="3841" y="288"/>
                  </a:lnTo>
                  <a:cubicBezTo>
                    <a:pt x="3925" y="288"/>
                    <a:pt x="3980" y="223"/>
                    <a:pt x="3980" y="149"/>
                  </a:cubicBezTo>
                  <a:lnTo>
                    <a:pt x="3980" y="139"/>
                  </a:lnTo>
                  <a:cubicBezTo>
                    <a:pt x="3980" y="56"/>
                    <a:pt x="3925" y="0"/>
                    <a:pt x="38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2"/>
            <p:cNvSpPr/>
            <p:nvPr/>
          </p:nvSpPr>
          <p:spPr>
            <a:xfrm>
              <a:off x="7234875" y="2764425"/>
              <a:ext cx="83975" cy="10000"/>
            </a:xfrm>
            <a:custGeom>
              <a:rect b="b" l="l" r="r" t="t"/>
              <a:pathLst>
                <a:path extrusionOk="0" h="400" w="3359">
                  <a:moveTo>
                    <a:pt x="205" y="0"/>
                  </a:moveTo>
                  <a:cubicBezTo>
                    <a:pt x="93" y="0"/>
                    <a:pt x="0" y="93"/>
                    <a:pt x="0" y="205"/>
                  </a:cubicBezTo>
                  <a:cubicBezTo>
                    <a:pt x="0" y="316"/>
                    <a:pt x="93" y="399"/>
                    <a:pt x="205" y="399"/>
                  </a:cubicBezTo>
                  <a:lnTo>
                    <a:pt x="3164" y="399"/>
                  </a:lnTo>
                  <a:cubicBezTo>
                    <a:pt x="3266" y="399"/>
                    <a:pt x="3359" y="316"/>
                    <a:pt x="3359" y="205"/>
                  </a:cubicBezTo>
                  <a:cubicBezTo>
                    <a:pt x="3359" y="93"/>
                    <a:pt x="3266" y="0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2"/>
            <p:cNvSpPr/>
            <p:nvPr/>
          </p:nvSpPr>
          <p:spPr>
            <a:xfrm>
              <a:off x="7233475" y="2763025"/>
              <a:ext cx="86775" cy="13025"/>
            </a:xfrm>
            <a:custGeom>
              <a:rect b="b" l="l" r="r" t="t"/>
              <a:pathLst>
                <a:path extrusionOk="0" h="521" w="3471">
                  <a:moveTo>
                    <a:pt x="3211" y="121"/>
                  </a:moveTo>
                  <a:cubicBezTo>
                    <a:pt x="3294" y="121"/>
                    <a:pt x="3359" y="177"/>
                    <a:pt x="3359" y="261"/>
                  </a:cubicBezTo>
                  <a:cubicBezTo>
                    <a:pt x="3359" y="335"/>
                    <a:pt x="3294" y="400"/>
                    <a:pt x="3211" y="400"/>
                  </a:cubicBezTo>
                  <a:lnTo>
                    <a:pt x="261" y="400"/>
                  </a:lnTo>
                  <a:cubicBezTo>
                    <a:pt x="177" y="400"/>
                    <a:pt x="121" y="335"/>
                    <a:pt x="121" y="261"/>
                  </a:cubicBezTo>
                  <a:cubicBezTo>
                    <a:pt x="121" y="177"/>
                    <a:pt x="177" y="121"/>
                    <a:pt x="261" y="121"/>
                  </a:cubicBezTo>
                  <a:close/>
                  <a:moveTo>
                    <a:pt x="261" y="1"/>
                  </a:moveTo>
                  <a:cubicBezTo>
                    <a:pt x="121" y="1"/>
                    <a:pt x="1" y="112"/>
                    <a:pt x="1" y="261"/>
                  </a:cubicBezTo>
                  <a:cubicBezTo>
                    <a:pt x="1" y="400"/>
                    <a:pt x="112" y="520"/>
                    <a:pt x="261" y="520"/>
                  </a:cubicBezTo>
                  <a:lnTo>
                    <a:pt x="3220" y="520"/>
                  </a:lnTo>
                  <a:cubicBezTo>
                    <a:pt x="3359" y="520"/>
                    <a:pt x="3470" y="400"/>
                    <a:pt x="3470" y="261"/>
                  </a:cubicBezTo>
                  <a:cubicBezTo>
                    <a:pt x="3470" y="112"/>
                    <a:pt x="3359" y="1"/>
                    <a:pt x="3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2"/>
            <p:cNvSpPr/>
            <p:nvPr/>
          </p:nvSpPr>
          <p:spPr>
            <a:xfrm>
              <a:off x="7251800" y="2766975"/>
              <a:ext cx="4900" cy="4900"/>
            </a:xfrm>
            <a:custGeom>
              <a:rect b="b" l="l" r="r" t="t"/>
              <a:pathLst>
                <a:path extrusionOk="0" h="196" w="196">
                  <a:moveTo>
                    <a:pt x="103" y="65"/>
                  </a:moveTo>
                  <a:cubicBezTo>
                    <a:pt x="121" y="65"/>
                    <a:pt x="140" y="84"/>
                    <a:pt x="140" y="103"/>
                  </a:cubicBezTo>
                  <a:cubicBezTo>
                    <a:pt x="140" y="121"/>
                    <a:pt x="121" y="140"/>
                    <a:pt x="103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103" y="65"/>
                  </a:cubicBezTo>
                  <a:close/>
                  <a:moveTo>
                    <a:pt x="103" y="1"/>
                  </a:moveTo>
                  <a:cubicBezTo>
                    <a:pt x="47" y="1"/>
                    <a:pt x="1" y="47"/>
                    <a:pt x="1" y="103"/>
                  </a:cubicBezTo>
                  <a:cubicBezTo>
                    <a:pt x="1" y="158"/>
                    <a:pt x="47" y="195"/>
                    <a:pt x="103" y="195"/>
                  </a:cubicBezTo>
                  <a:cubicBezTo>
                    <a:pt x="149" y="195"/>
                    <a:pt x="195" y="158"/>
                    <a:pt x="195" y="103"/>
                  </a:cubicBezTo>
                  <a:cubicBezTo>
                    <a:pt x="195" y="47"/>
                    <a:pt x="149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2"/>
            <p:cNvSpPr/>
            <p:nvPr/>
          </p:nvSpPr>
          <p:spPr>
            <a:xfrm>
              <a:off x="7261075" y="2766975"/>
              <a:ext cx="4900" cy="4900"/>
            </a:xfrm>
            <a:custGeom>
              <a:rect b="b" l="l" r="r" t="t"/>
              <a:pathLst>
                <a:path extrusionOk="0" h="196" w="196">
                  <a:moveTo>
                    <a:pt x="103" y="65"/>
                  </a:moveTo>
                  <a:cubicBezTo>
                    <a:pt x="121" y="65"/>
                    <a:pt x="140" y="84"/>
                    <a:pt x="140" y="103"/>
                  </a:cubicBezTo>
                  <a:cubicBezTo>
                    <a:pt x="140" y="121"/>
                    <a:pt x="121" y="140"/>
                    <a:pt x="103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103" y="65"/>
                  </a:cubicBezTo>
                  <a:close/>
                  <a:moveTo>
                    <a:pt x="103" y="1"/>
                  </a:moveTo>
                  <a:cubicBezTo>
                    <a:pt x="47" y="1"/>
                    <a:pt x="1" y="47"/>
                    <a:pt x="1" y="103"/>
                  </a:cubicBezTo>
                  <a:cubicBezTo>
                    <a:pt x="1" y="158"/>
                    <a:pt x="47" y="195"/>
                    <a:pt x="103" y="195"/>
                  </a:cubicBezTo>
                  <a:cubicBezTo>
                    <a:pt x="149" y="195"/>
                    <a:pt x="196" y="158"/>
                    <a:pt x="196" y="103"/>
                  </a:cubicBezTo>
                  <a:cubicBezTo>
                    <a:pt x="196" y="47"/>
                    <a:pt x="149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2"/>
            <p:cNvSpPr/>
            <p:nvPr/>
          </p:nvSpPr>
          <p:spPr>
            <a:xfrm>
              <a:off x="7269900" y="2766975"/>
              <a:ext cx="4650" cy="4900"/>
            </a:xfrm>
            <a:custGeom>
              <a:rect b="b" l="l" r="r" t="t"/>
              <a:pathLst>
                <a:path extrusionOk="0" h="196" w="186">
                  <a:moveTo>
                    <a:pt x="93" y="65"/>
                  </a:moveTo>
                  <a:cubicBezTo>
                    <a:pt x="112" y="65"/>
                    <a:pt x="130" y="84"/>
                    <a:pt x="130" y="103"/>
                  </a:cubicBezTo>
                  <a:cubicBezTo>
                    <a:pt x="130" y="121"/>
                    <a:pt x="112" y="140"/>
                    <a:pt x="93" y="140"/>
                  </a:cubicBezTo>
                  <a:cubicBezTo>
                    <a:pt x="74" y="140"/>
                    <a:pt x="56" y="121"/>
                    <a:pt x="56" y="103"/>
                  </a:cubicBezTo>
                  <a:cubicBezTo>
                    <a:pt x="56" y="84"/>
                    <a:pt x="74" y="65"/>
                    <a:pt x="93" y="65"/>
                  </a:cubicBezTo>
                  <a:close/>
                  <a:moveTo>
                    <a:pt x="93" y="1"/>
                  </a:moveTo>
                  <a:cubicBezTo>
                    <a:pt x="37" y="1"/>
                    <a:pt x="0" y="47"/>
                    <a:pt x="0" y="103"/>
                  </a:cubicBezTo>
                  <a:cubicBezTo>
                    <a:pt x="0" y="158"/>
                    <a:pt x="37" y="195"/>
                    <a:pt x="93" y="195"/>
                  </a:cubicBezTo>
                  <a:cubicBezTo>
                    <a:pt x="149" y="195"/>
                    <a:pt x="186" y="158"/>
                    <a:pt x="186" y="103"/>
                  </a:cubicBezTo>
                  <a:cubicBezTo>
                    <a:pt x="186" y="47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2"/>
            <p:cNvSpPr/>
            <p:nvPr/>
          </p:nvSpPr>
          <p:spPr>
            <a:xfrm>
              <a:off x="7278950" y="2766975"/>
              <a:ext cx="4875" cy="4900"/>
            </a:xfrm>
            <a:custGeom>
              <a:rect b="b" l="l" r="r" t="t"/>
              <a:pathLst>
                <a:path extrusionOk="0" h="196" w="195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84" y="140"/>
                    <a:pt x="65" y="121"/>
                    <a:pt x="65" y="103"/>
                  </a:cubicBezTo>
                  <a:cubicBezTo>
                    <a:pt x="65" y="84"/>
                    <a:pt x="8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6" y="1"/>
                    <a:pt x="0" y="47"/>
                    <a:pt x="0" y="103"/>
                  </a:cubicBezTo>
                  <a:cubicBezTo>
                    <a:pt x="0" y="158"/>
                    <a:pt x="46" y="195"/>
                    <a:pt x="102" y="195"/>
                  </a:cubicBezTo>
                  <a:cubicBezTo>
                    <a:pt x="158" y="195"/>
                    <a:pt x="195" y="158"/>
                    <a:pt x="195" y="103"/>
                  </a:cubicBezTo>
                  <a:cubicBezTo>
                    <a:pt x="195" y="47"/>
                    <a:pt x="158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2"/>
            <p:cNvSpPr/>
            <p:nvPr/>
          </p:nvSpPr>
          <p:spPr>
            <a:xfrm>
              <a:off x="7287975" y="2766975"/>
              <a:ext cx="4900" cy="4900"/>
            </a:xfrm>
            <a:custGeom>
              <a:rect b="b" l="l" r="r" t="t"/>
              <a:pathLst>
                <a:path extrusionOk="0" h="196" w="196">
                  <a:moveTo>
                    <a:pt x="103" y="65"/>
                  </a:moveTo>
                  <a:cubicBezTo>
                    <a:pt x="121" y="65"/>
                    <a:pt x="140" y="84"/>
                    <a:pt x="140" y="103"/>
                  </a:cubicBezTo>
                  <a:cubicBezTo>
                    <a:pt x="140" y="121"/>
                    <a:pt x="121" y="140"/>
                    <a:pt x="103" y="140"/>
                  </a:cubicBezTo>
                  <a:cubicBezTo>
                    <a:pt x="75" y="140"/>
                    <a:pt x="66" y="121"/>
                    <a:pt x="66" y="103"/>
                  </a:cubicBezTo>
                  <a:cubicBezTo>
                    <a:pt x="66" y="84"/>
                    <a:pt x="84" y="65"/>
                    <a:pt x="103" y="65"/>
                  </a:cubicBezTo>
                  <a:close/>
                  <a:moveTo>
                    <a:pt x="103" y="1"/>
                  </a:moveTo>
                  <a:cubicBezTo>
                    <a:pt x="47" y="1"/>
                    <a:pt x="1" y="47"/>
                    <a:pt x="1" y="103"/>
                  </a:cubicBezTo>
                  <a:cubicBezTo>
                    <a:pt x="1" y="158"/>
                    <a:pt x="47" y="195"/>
                    <a:pt x="103" y="195"/>
                  </a:cubicBezTo>
                  <a:cubicBezTo>
                    <a:pt x="159" y="195"/>
                    <a:pt x="196" y="158"/>
                    <a:pt x="196" y="103"/>
                  </a:cubicBezTo>
                  <a:cubicBezTo>
                    <a:pt x="196" y="47"/>
                    <a:pt x="159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2"/>
            <p:cNvSpPr/>
            <p:nvPr/>
          </p:nvSpPr>
          <p:spPr>
            <a:xfrm>
              <a:off x="7297250" y="2766975"/>
              <a:ext cx="4900" cy="4900"/>
            </a:xfrm>
            <a:custGeom>
              <a:rect b="b" l="l" r="r" t="t"/>
              <a:pathLst>
                <a:path extrusionOk="0" h="196" w="196">
                  <a:moveTo>
                    <a:pt x="103" y="65"/>
                  </a:moveTo>
                  <a:cubicBezTo>
                    <a:pt x="121" y="65"/>
                    <a:pt x="140" y="84"/>
                    <a:pt x="140" y="103"/>
                  </a:cubicBezTo>
                  <a:cubicBezTo>
                    <a:pt x="140" y="121"/>
                    <a:pt x="121" y="140"/>
                    <a:pt x="103" y="140"/>
                  </a:cubicBezTo>
                  <a:cubicBezTo>
                    <a:pt x="84" y="140"/>
                    <a:pt x="66" y="121"/>
                    <a:pt x="66" y="103"/>
                  </a:cubicBezTo>
                  <a:cubicBezTo>
                    <a:pt x="66" y="84"/>
                    <a:pt x="84" y="65"/>
                    <a:pt x="103" y="65"/>
                  </a:cubicBezTo>
                  <a:close/>
                  <a:moveTo>
                    <a:pt x="103" y="1"/>
                  </a:moveTo>
                  <a:cubicBezTo>
                    <a:pt x="47" y="1"/>
                    <a:pt x="1" y="47"/>
                    <a:pt x="1" y="103"/>
                  </a:cubicBezTo>
                  <a:cubicBezTo>
                    <a:pt x="1" y="158"/>
                    <a:pt x="47" y="195"/>
                    <a:pt x="103" y="195"/>
                  </a:cubicBezTo>
                  <a:cubicBezTo>
                    <a:pt x="159" y="195"/>
                    <a:pt x="196" y="158"/>
                    <a:pt x="196" y="103"/>
                  </a:cubicBezTo>
                  <a:cubicBezTo>
                    <a:pt x="196" y="47"/>
                    <a:pt x="159" y="1"/>
                    <a:pt x="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2"/>
            <p:cNvSpPr/>
            <p:nvPr/>
          </p:nvSpPr>
          <p:spPr>
            <a:xfrm>
              <a:off x="7249950" y="2672575"/>
              <a:ext cx="53825" cy="53850"/>
            </a:xfrm>
            <a:custGeom>
              <a:rect b="b" l="l" r="r" t="t"/>
              <a:pathLst>
                <a:path extrusionOk="0" h="2154" w="2153">
                  <a:moveTo>
                    <a:pt x="1077" y="1"/>
                  </a:moveTo>
                  <a:cubicBezTo>
                    <a:pt x="483" y="1"/>
                    <a:pt x="0" y="483"/>
                    <a:pt x="0" y="1077"/>
                  </a:cubicBezTo>
                  <a:cubicBezTo>
                    <a:pt x="0" y="1671"/>
                    <a:pt x="483" y="2153"/>
                    <a:pt x="1077" y="2153"/>
                  </a:cubicBezTo>
                  <a:cubicBezTo>
                    <a:pt x="1670" y="2153"/>
                    <a:pt x="2153" y="1671"/>
                    <a:pt x="2153" y="1077"/>
                  </a:cubicBezTo>
                  <a:cubicBezTo>
                    <a:pt x="2153" y="483"/>
                    <a:pt x="1670" y="1"/>
                    <a:pt x="10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2"/>
            <p:cNvSpPr/>
            <p:nvPr/>
          </p:nvSpPr>
          <p:spPr>
            <a:xfrm>
              <a:off x="7248550" y="2671200"/>
              <a:ext cx="56625" cy="56600"/>
            </a:xfrm>
            <a:custGeom>
              <a:rect b="b" l="l" r="r" t="t"/>
              <a:pathLst>
                <a:path extrusionOk="0" h="2264" w="2265">
                  <a:moveTo>
                    <a:pt x="1133" y="112"/>
                  </a:moveTo>
                  <a:cubicBezTo>
                    <a:pt x="1698" y="112"/>
                    <a:pt x="2153" y="575"/>
                    <a:pt x="2153" y="1132"/>
                  </a:cubicBezTo>
                  <a:cubicBezTo>
                    <a:pt x="2153" y="1689"/>
                    <a:pt x="1698" y="2152"/>
                    <a:pt x="1133" y="2152"/>
                  </a:cubicBezTo>
                  <a:cubicBezTo>
                    <a:pt x="576" y="2152"/>
                    <a:pt x="121" y="1689"/>
                    <a:pt x="121" y="1132"/>
                  </a:cubicBezTo>
                  <a:cubicBezTo>
                    <a:pt x="121" y="575"/>
                    <a:pt x="576" y="112"/>
                    <a:pt x="1133" y="112"/>
                  </a:cubicBezTo>
                  <a:close/>
                  <a:moveTo>
                    <a:pt x="1133" y="0"/>
                  </a:moveTo>
                  <a:cubicBezTo>
                    <a:pt x="511" y="0"/>
                    <a:pt x="1" y="510"/>
                    <a:pt x="1" y="1132"/>
                  </a:cubicBezTo>
                  <a:cubicBezTo>
                    <a:pt x="1" y="1754"/>
                    <a:pt x="511" y="2264"/>
                    <a:pt x="1133" y="2264"/>
                  </a:cubicBezTo>
                  <a:cubicBezTo>
                    <a:pt x="1754" y="2264"/>
                    <a:pt x="2264" y="1754"/>
                    <a:pt x="2264" y="1132"/>
                  </a:cubicBezTo>
                  <a:cubicBezTo>
                    <a:pt x="2264" y="510"/>
                    <a:pt x="1763" y="0"/>
                    <a:pt x="1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2"/>
            <p:cNvSpPr/>
            <p:nvPr/>
          </p:nvSpPr>
          <p:spPr>
            <a:xfrm>
              <a:off x="7265025" y="2701100"/>
              <a:ext cx="23900" cy="12100"/>
            </a:xfrm>
            <a:custGeom>
              <a:rect b="b" l="l" r="r" t="t"/>
              <a:pathLst>
                <a:path extrusionOk="0" h="484" w="956">
                  <a:moveTo>
                    <a:pt x="474" y="1"/>
                  </a:moveTo>
                  <a:cubicBezTo>
                    <a:pt x="214" y="1"/>
                    <a:pt x="0" y="214"/>
                    <a:pt x="0" y="483"/>
                  </a:cubicBezTo>
                  <a:lnTo>
                    <a:pt x="956" y="483"/>
                  </a:lnTo>
                  <a:cubicBezTo>
                    <a:pt x="956" y="214"/>
                    <a:pt x="743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2"/>
            <p:cNvSpPr/>
            <p:nvPr/>
          </p:nvSpPr>
          <p:spPr>
            <a:xfrm>
              <a:off x="7263400" y="2699725"/>
              <a:ext cx="26925" cy="14875"/>
            </a:xfrm>
            <a:custGeom>
              <a:rect b="b" l="l" r="r" t="t"/>
              <a:pathLst>
                <a:path extrusionOk="0" h="595" w="1077">
                  <a:moveTo>
                    <a:pt x="539" y="112"/>
                  </a:moveTo>
                  <a:cubicBezTo>
                    <a:pt x="752" y="112"/>
                    <a:pt x="928" y="269"/>
                    <a:pt x="956" y="473"/>
                  </a:cubicBezTo>
                  <a:lnTo>
                    <a:pt x="121" y="473"/>
                  </a:lnTo>
                  <a:cubicBezTo>
                    <a:pt x="149" y="269"/>
                    <a:pt x="325" y="112"/>
                    <a:pt x="539" y="112"/>
                  </a:cubicBezTo>
                  <a:close/>
                  <a:moveTo>
                    <a:pt x="539" y="0"/>
                  </a:moveTo>
                  <a:cubicBezTo>
                    <a:pt x="242" y="0"/>
                    <a:pt x="0" y="241"/>
                    <a:pt x="0" y="538"/>
                  </a:cubicBezTo>
                  <a:cubicBezTo>
                    <a:pt x="0" y="594"/>
                    <a:pt x="0" y="594"/>
                    <a:pt x="232" y="594"/>
                  </a:cubicBezTo>
                  <a:lnTo>
                    <a:pt x="585" y="594"/>
                  </a:lnTo>
                  <a:cubicBezTo>
                    <a:pt x="1077" y="594"/>
                    <a:pt x="1077" y="594"/>
                    <a:pt x="1077" y="538"/>
                  </a:cubicBezTo>
                  <a:cubicBezTo>
                    <a:pt x="1077" y="241"/>
                    <a:pt x="835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2"/>
            <p:cNvSpPr/>
            <p:nvPr/>
          </p:nvSpPr>
          <p:spPr>
            <a:xfrm>
              <a:off x="7270125" y="2685800"/>
              <a:ext cx="13700" cy="13725"/>
            </a:xfrm>
            <a:custGeom>
              <a:rect b="b" l="l" r="r" t="t"/>
              <a:pathLst>
                <a:path extrusionOk="0" h="549" w="548">
                  <a:moveTo>
                    <a:pt x="279" y="1"/>
                  </a:moveTo>
                  <a:cubicBezTo>
                    <a:pt x="121" y="1"/>
                    <a:pt x="1" y="131"/>
                    <a:pt x="1" y="279"/>
                  </a:cubicBezTo>
                  <a:cubicBezTo>
                    <a:pt x="1" y="427"/>
                    <a:pt x="121" y="548"/>
                    <a:pt x="279" y="548"/>
                  </a:cubicBezTo>
                  <a:cubicBezTo>
                    <a:pt x="427" y="548"/>
                    <a:pt x="548" y="427"/>
                    <a:pt x="548" y="279"/>
                  </a:cubicBezTo>
                  <a:cubicBezTo>
                    <a:pt x="548" y="131"/>
                    <a:pt x="427" y="1"/>
                    <a:pt x="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2"/>
            <p:cNvSpPr/>
            <p:nvPr/>
          </p:nvSpPr>
          <p:spPr>
            <a:xfrm>
              <a:off x="7268725" y="2684425"/>
              <a:ext cx="16500" cy="16475"/>
            </a:xfrm>
            <a:custGeom>
              <a:rect b="b" l="l" r="r" t="t"/>
              <a:pathLst>
                <a:path extrusionOk="0" h="659" w="660">
                  <a:moveTo>
                    <a:pt x="335" y="121"/>
                  </a:moveTo>
                  <a:cubicBezTo>
                    <a:pt x="446" y="121"/>
                    <a:pt x="539" y="213"/>
                    <a:pt x="548" y="334"/>
                  </a:cubicBezTo>
                  <a:cubicBezTo>
                    <a:pt x="548" y="445"/>
                    <a:pt x="446" y="547"/>
                    <a:pt x="335" y="547"/>
                  </a:cubicBezTo>
                  <a:cubicBezTo>
                    <a:pt x="214" y="547"/>
                    <a:pt x="121" y="445"/>
                    <a:pt x="121" y="334"/>
                  </a:cubicBezTo>
                  <a:cubicBezTo>
                    <a:pt x="121" y="213"/>
                    <a:pt x="214" y="121"/>
                    <a:pt x="335" y="121"/>
                  </a:cubicBezTo>
                  <a:close/>
                  <a:moveTo>
                    <a:pt x="335" y="0"/>
                  </a:moveTo>
                  <a:cubicBezTo>
                    <a:pt x="149" y="0"/>
                    <a:pt x="1" y="148"/>
                    <a:pt x="1" y="334"/>
                  </a:cubicBezTo>
                  <a:cubicBezTo>
                    <a:pt x="1" y="510"/>
                    <a:pt x="149" y="659"/>
                    <a:pt x="335" y="659"/>
                  </a:cubicBezTo>
                  <a:cubicBezTo>
                    <a:pt x="511" y="659"/>
                    <a:pt x="659" y="510"/>
                    <a:pt x="659" y="334"/>
                  </a:cubicBezTo>
                  <a:cubicBezTo>
                    <a:pt x="659" y="148"/>
                    <a:pt x="511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2"/>
            <p:cNvSpPr/>
            <p:nvPr/>
          </p:nvSpPr>
          <p:spPr>
            <a:xfrm>
              <a:off x="7257150" y="2782525"/>
              <a:ext cx="39675" cy="12300"/>
            </a:xfrm>
            <a:custGeom>
              <a:rect b="b" l="l" r="r" t="t"/>
              <a:pathLst>
                <a:path extrusionOk="0" h="492" w="1587">
                  <a:moveTo>
                    <a:pt x="241" y="0"/>
                  </a:moveTo>
                  <a:cubicBezTo>
                    <a:pt x="111" y="0"/>
                    <a:pt x="0" y="111"/>
                    <a:pt x="0" y="251"/>
                  </a:cubicBezTo>
                  <a:cubicBezTo>
                    <a:pt x="0" y="380"/>
                    <a:pt x="111" y="492"/>
                    <a:pt x="241" y="492"/>
                  </a:cubicBezTo>
                  <a:lnTo>
                    <a:pt x="1336" y="492"/>
                  </a:lnTo>
                  <a:cubicBezTo>
                    <a:pt x="1475" y="492"/>
                    <a:pt x="1586" y="380"/>
                    <a:pt x="1586" y="251"/>
                  </a:cubicBezTo>
                  <a:cubicBezTo>
                    <a:pt x="1586" y="111"/>
                    <a:pt x="1475" y="0"/>
                    <a:pt x="1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2"/>
            <p:cNvSpPr/>
            <p:nvPr/>
          </p:nvSpPr>
          <p:spPr>
            <a:xfrm>
              <a:off x="7255525" y="2781125"/>
              <a:ext cx="42675" cy="15100"/>
            </a:xfrm>
            <a:custGeom>
              <a:rect b="b" l="l" r="r" t="t"/>
              <a:pathLst>
                <a:path extrusionOk="0" h="604" w="1707">
                  <a:moveTo>
                    <a:pt x="1401" y="112"/>
                  </a:moveTo>
                  <a:cubicBezTo>
                    <a:pt x="1503" y="112"/>
                    <a:pt x="1586" y="195"/>
                    <a:pt x="1586" y="307"/>
                  </a:cubicBezTo>
                  <a:cubicBezTo>
                    <a:pt x="1586" y="409"/>
                    <a:pt x="1503" y="492"/>
                    <a:pt x="1401" y="492"/>
                  </a:cubicBezTo>
                  <a:lnTo>
                    <a:pt x="306" y="492"/>
                  </a:lnTo>
                  <a:cubicBezTo>
                    <a:pt x="204" y="492"/>
                    <a:pt x="121" y="409"/>
                    <a:pt x="121" y="307"/>
                  </a:cubicBezTo>
                  <a:cubicBezTo>
                    <a:pt x="121" y="195"/>
                    <a:pt x="204" y="112"/>
                    <a:pt x="306" y="112"/>
                  </a:cubicBezTo>
                  <a:close/>
                  <a:moveTo>
                    <a:pt x="306" y="0"/>
                  </a:moveTo>
                  <a:cubicBezTo>
                    <a:pt x="139" y="0"/>
                    <a:pt x="0" y="130"/>
                    <a:pt x="0" y="307"/>
                  </a:cubicBezTo>
                  <a:cubicBezTo>
                    <a:pt x="0" y="474"/>
                    <a:pt x="139" y="603"/>
                    <a:pt x="306" y="603"/>
                  </a:cubicBezTo>
                  <a:lnTo>
                    <a:pt x="1401" y="603"/>
                  </a:lnTo>
                  <a:cubicBezTo>
                    <a:pt x="1568" y="603"/>
                    <a:pt x="1707" y="474"/>
                    <a:pt x="1707" y="307"/>
                  </a:cubicBezTo>
                  <a:cubicBezTo>
                    <a:pt x="1707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2"/>
            <p:cNvSpPr/>
            <p:nvPr/>
          </p:nvSpPr>
          <p:spPr>
            <a:xfrm>
              <a:off x="7359875" y="1832850"/>
              <a:ext cx="241000" cy="240000"/>
            </a:xfrm>
            <a:custGeom>
              <a:rect b="b" l="l" r="r" t="t"/>
              <a:pathLst>
                <a:path extrusionOk="0" h="9600" w="9640">
                  <a:moveTo>
                    <a:pt x="4833" y="2576"/>
                  </a:moveTo>
                  <a:cubicBezTo>
                    <a:pt x="5983" y="2576"/>
                    <a:pt x="6996" y="3477"/>
                    <a:pt x="7042" y="4721"/>
                  </a:cubicBezTo>
                  <a:cubicBezTo>
                    <a:pt x="7069" y="5565"/>
                    <a:pt x="6420" y="6558"/>
                    <a:pt x="5632" y="6855"/>
                  </a:cubicBezTo>
                  <a:cubicBezTo>
                    <a:pt x="5362" y="6957"/>
                    <a:pt x="5090" y="7005"/>
                    <a:pt x="4825" y="7005"/>
                  </a:cubicBezTo>
                  <a:cubicBezTo>
                    <a:pt x="3675" y="7005"/>
                    <a:pt x="2662" y="6104"/>
                    <a:pt x="2617" y="4860"/>
                  </a:cubicBezTo>
                  <a:cubicBezTo>
                    <a:pt x="2580" y="4016"/>
                    <a:pt x="3238" y="3023"/>
                    <a:pt x="4027" y="2727"/>
                  </a:cubicBezTo>
                  <a:cubicBezTo>
                    <a:pt x="4296" y="2624"/>
                    <a:pt x="4568" y="2576"/>
                    <a:pt x="4833" y="2576"/>
                  </a:cubicBezTo>
                  <a:close/>
                  <a:moveTo>
                    <a:pt x="4067" y="0"/>
                  </a:moveTo>
                  <a:cubicBezTo>
                    <a:pt x="4051" y="0"/>
                    <a:pt x="4034" y="3"/>
                    <a:pt x="4017" y="8"/>
                  </a:cubicBezTo>
                  <a:lnTo>
                    <a:pt x="2709" y="426"/>
                  </a:lnTo>
                  <a:cubicBezTo>
                    <a:pt x="2635" y="444"/>
                    <a:pt x="2589" y="537"/>
                    <a:pt x="2617" y="611"/>
                  </a:cubicBezTo>
                  <a:lnTo>
                    <a:pt x="2886" y="1483"/>
                  </a:lnTo>
                  <a:cubicBezTo>
                    <a:pt x="2904" y="1548"/>
                    <a:pt x="2876" y="1613"/>
                    <a:pt x="2821" y="1650"/>
                  </a:cubicBezTo>
                  <a:cubicBezTo>
                    <a:pt x="2533" y="1836"/>
                    <a:pt x="2283" y="2049"/>
                    <a:pt x="2060" y="2291"/>
                  </a:cubicBezTo>
                  <a:cubicBezTo>
                    <a:pt x="2030" y="2326"/>
                    <a:pt x="1989" y="2343"/>
                    <a:pt x="1946" y="2343"/>
                  </a:cubicBezTo>
                  <a:cubicBezTo>
                    <a:pt x="1922" y="2343"/>
                    <a:pt x="1898" y="2338"/>
                    <a:pt x="1874" y="2328"/>
                  </a:cubicBezTo>
                  <a:lnTo>
                    <a:pt x="1077" y="1910"/>
                  </a:lnTo>
                  <a:cubicBezTo>
                    <a:pt x="1052" y="1899"/>
                    <a:pt x="1026" y="1894"/>
                    <a:pt x="1001" y="1894"/>
                  </a:cubicBezTo>
                  <a:cubicBezTo>
                    <a:pt x="943" y="1894"/>
                    <a:pt x="889" y="1923"/>
                    <a:pt x="863" y="1975"/>
                  </a:cubicBezTo>
                  <a:lnTo>
                    <a:pt x="233" y="3190"/>
                  </a:lnTo>
                  <a:cubicBezTo>
                    <a:pt x="195" y="3265"/>
                    <a:pt x="223" y="3357"/>
                    <a:pt x="297" y="3404"/>
                  </a:cubicBezTo>
                  <a:lnTo>
                    <a:pt x="1105" y="3821"/>
                  </a:lnTo>
                  <a:cubicBezTo>
                    <a:pt x="1160" y="3849"/>
                    <a:pt x="1197" y="3923"/>
                    <a:pt x="1179" y="3988"/>
                  </a:cubicBezTo>
                  <a:cubicBezTo>
                    <a:pt x="1105" y="4304"/>
                    <a:pt x="1077" y="4638"/>
                    <a:pt x="1095" y="4971"/>
                  </a:cubicBezTo>
                  <a:cubicBezTo>
                    <a:pt x="1095" y="5046"/>
                    <a:pt x="1058" y="5111"/>
                    <a:pt x="984" y="5129"/>
                  </a:cubicBezTo>
                  <a:lnTo>
                    <a:pt x="121" y="5398"/>
                  </a:lnTo>
                  <a:cubicBezTo>
                    <a:pt x="47" y="5426"/>
                    <a:pt x="1" y="5519"/>
                    <a:pt x="19" y="5593"/>
                  </a:cubicBezTo>
                  <a:lnTo>
                    <a:pt x="437" y="6901"/>
                  </a:lnTo>
                  <a:cubicBezTo>
                    <a:pt x="459" y="6968"/>
                    <a:pt x="517" y="7011"/>
                    <a:pt x="582" y="7011"/>
                  </a:cubicBezTo>
                  <a:cubicBezTo>
                    <a:pt x="598" y="7011"/>
                    <a:pt x="615" y="7009"/>
                    <a:pt x="631" y="7003"/>
                  </a:cubicBezTo>
                  <a:lnTo>
                    <a:pt x="1494" y="6734"/>
                  </a:lnTo>
                  <a:cubicBezTo>
                    <a:pt x="1508" y="6730"/>
                    <a:pt x="1522" y="6728"/>
                    <a:pt x="1536" y="6728"/>
                  </a:cubicBezTo>
                  <a:cubicBezTo>
                    <a:pt x="1588" y="6728"/>
                    <a:pt x="1641" y="6755"/>
                    <a:pt x="1670" y="6799"/>
                  </a:cubicBezTo>
                  <a:cubicBezTo>
                    <a:pt x="1847" y="7087"/>
                    <a:pt x="2069" y="7337"/>
                    <a:pt x="2310" y="7560"/>
                  </a:cubicBezTo>
                  <a:cubicBezTo>
                    <a:pt x="2357" y="7606"/>
                    <a:pt x="2375" y="7680"/>
                    <a:pt x="2338" y="7745"/>
                  </a:cubicBezTo>
                  <a:lnTo>
                    <a:pt x="1921" y="8543"/>
                  </a:lnTo>
                  <a:cubicBezTo>
                    <a:pt x="1884" y="8617"/>
                    <a:pt x="1912" y="8710"/>
                    <a:pt x="1995" y="8756"/>
                  </a:cubicBezTo>
                  <a:lnTo>
                    <a:pt x="3210" y="9387"/>
                  </a:lnTo>
                  <a:cubicBezTo>
                    <a:pt x="3232" y="9398"/>
                    <a:pt x="3256" y="9404"/>
                    <a:pt x="3280" y="9404"/>
                  </a:cubicBezTo>
                  <a:cubicBezTo>
                    <a:pt x="3335" y="9404"/>
                    <a:pt x="3388" y="9374"/>
                    <a:pt x="3414" y="9322"/>
                  </a:cubicBezTo>
                  <a:lnTo>
                    <a:pt x="3832" y="8515"/>
                  </a:lnTo>
                  <a:cubicBezTo>
                    <a:pt x="3861" y="8463"/>
                    <a:pt x="3909" y="8435"/>
                    <a:pt x="3964" y="8435"/>
                  </a:cubicBezTo>
                  <a:cubicBezTo>
                    <a:pt x="3978" y="8435"/>
                    <a:pt x="3993" y="8437"/>
                    <a:pt x="4008" y="8441"/>
                  </a:cubicBezTo>
                  <a:cubicBezTo>
                    <a:pt x="4260" y="8500"/>
                    <a:pt x="4525" y="8530"/>
                    <a:pt x="4791" y="8530"/>
                  </a:cubicBezTo>
                  <a:cubicBezTo>
                    <a:pt x="4858" y="8530"/>
                    <a:pt x="4925" y="8528"/>
                    <a:pt x="4991" y="8524"/>
                  </a:cubicBezTo>
                  <a:cubicBezTo>
                    <a:pt x="5056" y="8524"/>
                    <a:pt x="5121" y="8562"/>
                    <a:pt x="5149" y="8626"/>
                  </a:cubicBezTo>
                  <a:lnTo>
                    <a:pt x="5418" y="9498"/>
                  </a:lnTo>
                  <a:cubicBezTo>
                    <a:pt x="5440" y="9558"/>
                    <a:pt x="5498" y="9599"/>
                    <a:pt x="5563" y="9599"/>
                  </a:cubicBezTo>
                  <a:cubicBezTo>
                    <a:pt x="5580" y="9599"/>
                    <a:pt x="5596" y="9597"/>
                    <a:pt x="5613" y="9591"/>
                  </a:cubicBezTo>
                  <a:lnTo>
                    <a:pt x="6921" y="9183"/>
                  </a:lnTo>
                  <a:cubicBezTo>
                    <a:pt x="7004" y="9155"/>
                    <a:pt x="7042" y="9072"/>
                    <a:pt x="7023" y="8988"/>
                  </a:cubicBezTo>
                  <a:lnTo>
                    <a:pt x="6745" y="8126"/>
                  </a:lnTo>
                  <a:cubicBezTo>
                    <a:pt x="6726" y="8061"/>
                    <a:pt x="6754" y="7986"/>
                    <a:pt x="6810" y="7949"/>
                  </a:cubicBezTo>
                  <a:cubicBezTo>
                    <a:pt x="7097" y="7764"/>
                    <a:pt x="7348" y="7550"/>
                    <a:pt x="7570" y="7309"/>
                  </a:cubicBezTo>
                  <a:cubicBezTo>
                    <a:pt x="7602" y="7278"/>
                    <a:pt x="7646" y="7259"/>
                    <a:pt x="7692" y="7259"/>
                  </a:cubicBezTo>
                  <a:cubicBezTo>
                    <a:pt x="7713" y="7259"/>
                    <a:pt x="7735" y="7263"/>
                    <a:pt x="7756" y="7272"/>
                  </a:cubicBezTo>
                  <a:lnTo>
                    <a:pt x="8563" y="7690"/>
                  </a:lnTo>
                  <a:cubicBezTo>
                    <a:pt x="8585" y="7704"/>
                    <a:pt x="8610" y="7710"/>
                    <a:pt x="8634" y="7710"/>
                  </a:cubicBezTo>
                  <a:cubicBezTo>
                    <a:pt x="8688" y="7710"/>
                    <a:pt x="8741" y="7676"/>
                    <a:pt x="8767" y="7625"/>
                  </a:cubicBezTo>
                  <a:lnTo>
                    <a:pt x="9398" y="6409"/>
                  </a:lnTo>
                  <a:cubicBezTo>
                    <a:pt x="9444" y="6335"/>
                    <a:pt x="9407" y="6242"/>
                    <a:pt x="9333" y="6205"/>
                  </a:cubicBezTo>
                  <a:lnTo>
                    <a:pt x="8535" y="5788"/>
                  </a:lnTo>
                  <a:cubicBezTo>
                    <a:pt x="8470" y="5751"/>
                    <a:pt x="8442" y="5686"/>
                    <a:pt x="8452" y="5612"/>
                  </a:cubicBezTo>
                  <a:cubicBezTo>
                    <a:pt x="8526" y="5296"/>
                    <a:pt x="8554" y="4962"/>
                    <a:pt x="8535" y="4628"/>
                  </a:cubicBezTo>
                  <a:cubicBezTo>
                    <a:pt x="8535" y="4554"/>
                    <a:pt x="8582" y="4498"/>
                    <a:pt x="8646" y="4471"/>
                  </a:cubicBezTo>
                  <a:lnTo>
                    <a:pt x="9509" y="4202"/>
                  </a:lnTo>
                  <a:cubicBezTo>
                    <a:pt x="9593" y="4174"/>
                    <a:pt x="9639" y="4090"/>
                    <a:pt x="9611" y="4007"/>
                  </a:cubicBezTo>
                  <a:lnTo>
                    <a:pt x="9194" y="2699"/>
                  </a:lnTo>
                  <a:cubicBezTo>
                    <a:pt x="9179" y="2632"/>
                    <a:pt x="9116" y="2589"/>
                    <a:pt x="9049" y="2589"/>
                  </a:cubicBezTo>
                  <a:cubicBezTo>
                    <a:pt x="9032" y="2589"/>
                    <a:pt x="9015" y="2591"/>
                    <a:pt x="8999" y="2597"/>
                  </a:cubicBezTo>
                  <a:lnTo>
                    <a:pt x="8136" y="2875"/>
                  </a:lnTo>
                  <a:cubicBezTo>
                    <a:pt x="8123" y="2879"/>
                    <a:pt x="8109" y="2881"/>
                    <a:pt x="8096" y="2881"/>
                  </a:cubicBezTo>
                  <a:cubicBezTo>
                    <a:pt x="8043" y="2881"/>
                    <a:pt x="7990" y="2852"/>
                    <a:pt x="7960" y="2801"/>
                  </a:cubicBezTo>
                  <a:cubicBezTo>
                    <a:pt x="7784" y="2522"/>
                    <a:pt x="7570" y="2263"/>
                    <a:pt x="7329" y="2049"/>
                  </a:cubicBezTo>
                  <a:cubicBezTo>
                    <a:pt x="7274" y="2003"/>
                    <a:pt x="7255" y="1929"/>
                    <a:pt x="7292" y="1864"/>
                  </a:cubicBezTo>
                  <a:lnTo>
                    <a:pt x="7710" y="1057"/>
                  </a:lnTo>
                  <a:cubicBezTo>
                    <a:pt x="7747" y="983"/>
                    <a:pt x="7719" y="890"/>
                    <a:pt x="7645" y="853"/>
                  </a:cubicBezTo>
                  <a:lnTo>
                    <a:pt x="6420" y="222"/>
                  </a:lnTo>
                  <a:cubicBezTo>
                    <a:pt x="6398" y="208"/>
                    <a:pt x="6373" y="201"/>
                    <a:pt x="6349" y="201"/>
                  </a:cubicBezTo>
                  <a:cubicBezTo>
                    <a:pt x="6295" y="201"/>
                    <a:pt x="6242" y="235"/>
                    <a:pt x="6216" y="287"/>
                  </a:cubicBezTo>
                  <a:lnTo>
                    <a:pt x="5799" y="1085"/>
                  </a:lnTo>
                  <a:cubicBezTo>
                    <a:pt x="5774" y="1141"/>
                    <a:pt x="5714" y="1170"/>
                    <a:pt x="5656" y="1170"/>
                  </a:cubicBezTo>
                  <a:cubicBezTo>
                    <a:pt x="5648" y="1170"/>
                    <a:pt x="5640" y="1169"/>
                    <a:pt x="5632" y="1168"/>
                  </a:cubicBezTo>
                  <a:cubicBezTo>
                    <a:pt x="5347" y="1103"/>
                    <a:pt x="5062" y="1074"/>
                    <a:pt x="4765" y="1074"/>
                  </a:cubicBezTo>
                  <a:cubicBezTo>
                    <a:pt x="4723" y="1074"/>
                    <a:pt x="4681" y="1074"/>
                    <a:pt x="4639" y="1075"/>
                  </a:cubicBezTo>
                  <a:cubicBezTo>
                    <a:pt x="4633" y="1076"/>
                    <a:pt x="4628" y="1076"/>
                    <a:pt x="4622" y="1076"/>
                  </a:cubicBezTo>
                  <a:cubicBezTo>
                    <a:pt x="4563" y="1076"/>
                    <a:pt x="4507" y="1033"/>
                    <a:pt x="4491" y="973"/>
                  </a:cubicBezTo>
                  <a:lnTo>
                    <a:pt x="4212" y="111"/>
                  </a:lnTo>
                  <a:cubicBezTo>
                    <a:pt x="4197" y="44"/>
                    <a:pt x="4135" y="0"/>
                    <a:pt x="4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2"/>
            <p:cNvSpPr/>
            <p:nvPr/>
          </p:nvSpPr>
          <p:spPr>
            <a:xfrm>
              <a:off x="7358250" y="1831425"/>
              <a:ext cx="243775" cy="242850"/>
            </a:xfrm>
            <a:custGeom>
              <a:rect b="b" l="l" r="r" t="t"/>
              <a:pathLst>
                <a:path extrusionOk="0" h="9714" w="9751">
                  <a:moveTo>
                    <a:pt x="4899" y="2691"/>
                  </a:moveTo>
                  <a:cubicBezTo>
                    <a:pt x="5316" y="2691"/>
                    <a:pt x="5724" y="2811"/>
                    <a:pt x="6077" y="3053"/>
                  </a:cubicBezTo>
                  <a:cubicBezTo>
                    <a:pt x="6671" y="3433"/>
                    <a:pt x="7023" y="4073"/>
                    <a:pt x="7042" y="4778"/>
                  </a:cubicBezTo>
                  <a:cubicBezTo>
                    <a:pt x="7079" y="5594"/>
                    <a:pt x="6439" y="6568"/>
                    <a:pt x="5669" y="6856"/>
                  </a:cubicBezTo>
                  <a:cubicBezTo>
                    <a:pt x="5413" y="6953"/>
                    <a:pt x="5148" y="7001"/>
                    <a:pt x="4885" y="7001"/>
                  </a:cubicBezTo>
                  <a:cubicBezTo>
                    <a:pt x="4470" y="7001"/>
                    <a:pt x="4060" y="6881"/>
                    <a:pt x="3702" y="6643"/>
                  </a:cubicBezTo>
                  <a:cubicBezTo>
                    <a:pt x="3118" y="6253"/>
                    <a:pt x="2765" y="5622"/>
                    <a:pt x="2737" y="4908"/>
                  </a:cubicBezTo>
                  <a:cubicBezTo>
                    <a:pt x="2709" y="4092"/>
                    <a:pt x="3350" y="3127"/>
                    <a:pt x="4110" y="2839"/>
                  </a:cubicBezTo>
                  <a:cubicBezTo>
                    <a:pt x="4370" y="2737"/>
                    <a:pt x="4630" y="2691"/>
                    <a:pt x="4899" y="2691"/>
                  </a:cubicBezTo>
                  <a:close/>
                  <a:moveTo>
                    <a:pt x="4899" y="2572"/>
                  </a:moveTo>
                  <a:cubicBezTo>
                    <a:pt x="4622" y="2572"/>
                    <a:pt x="4343" y="2624"/>
                    <a:pt x="4073" y="2728"/>
                  </a:cubicBezTo>
                  <a:cubicBezTo>
                    <a:pt x="3247" y="3034"/>
                    <a:pt x="2589" y="4036"/>
                    <a:pt x="2617" y="4917"/>
                  </a:cubicBezTo>
                  <a:cubicBezTo>
                    <a:pt x="2645" y="5669"/>
                    <a:pt x="3016" y="6327"/>
                    <a:pt x="3637" y="6745"/>
                  </a:cubicBezTo>
                  <a:cubicBezTo>
                    <a:pt x="4017" y="6995"/>
                    <a:pt x="4444" y="7116"/>
                    <a:pt x="4889" y="7116"/>
                  </a:cubicBezTo>
                  <a:cubicBezTo>
                    <a:pt x="5158" y="7116"/>
                    <a:pt x="5437" y="7069"/>
                    <a:pt x="5715" y="6967"/>
                  </a:cubicBezTo>
                  <a:cubicBezTo>
                    <a:pt x="6531" y="6652"/>
                    <a:pt x="7199" y="5650"/>
                    <a:pt x="7162" y="4778"/>
                  </a:cubicBezTo>
                  <a:cubicBezTo>
                    <a:pt x="7134" y="4027"/>
                    <a:pt x="6763" y="3359"/>
                    <a:pt x="6142" y="2951"/>
                  </a:cubicBezTo>
                  <a:cubicBezTo>
                    <a:pt x="5767" y="2701"/>
                    <a:pt x="5336" y="2572"/>
                    <a:pt x="4899" y="2572"/>
                  </a:cubicBezTo>
                  <a:close/>
                  <a:moveTo>
                    <a:pt x="4144" y="114"/>
                  </a:moveTo>
                  <a:cubicBezTo>
                    <a:pt x="4157" y="114"/>
                    <a:pt x="4171" y="117"/>
                    <a:pt x="4184" y="121"/>
                  </a:cubicBezTo>
                  <a:cubicBezTo>
                    <a:pt x="4203" y="140"/>
                    <a:pt x="4222" y="158"/>
                    <a:pt x="4231" y="186"/>
                  </a:cubicBezTo>
                  <a:lnTo>
                    <a:pt x="4500" y="1049"/>
                  </a:lnTo>
                  <a:cubicBezTo>
                    <a:pt x="4526" y="1127"/>
                    <a:pt x="4609" y="1189"/>
                    <a:pt x="4695" y="1189"/>
                  </a:cubicBezTo>
                  <a:cubicBezTo>
                    <a:pt x="4701" y="1189"/>
                    <a:pt x="4707" y="1189"/>
                    <a:pt x="4713" y="1188"/>
                  </a:cubicBezTo>
                  <a:cubicBezTo>
                    <a:pt x="4753" y="1187"/>
                    <a:pt x="4793" y="1186"/>
                    <a:pt x="4833" y="1186"/>
                  </a:cubicBezTo>
                  <a:cubicBezTo>
                    <a:pt x="5118" y="1186"/>
                    <a:pt x="5403" y="1216"/>
                    <a:pt x="5687" y="1281"/>
                  </a:cubicBezTo>
                  <a:cubicBezTo>
                    <a:pt x="5701" y="1283"/>
                    <a:pt x="5715" y="1285"/>
                    <a:pt x="5728" y="1285"/>
                  </a:cubicBezTo>
                  <a:cubicBezTo>
                    <a:pt x="5806" y="1285"/>
                    <a:pt x="5880" y="1241"/>
                    <a:pt x="5919" y="1169"/>
                  </a:cubicBezTo>
                  <a:lnTo>
                    <a:pt x="6337" y="362"/>
                  </a:lnTo>
                  <a:cubicBezTo>
                    <a:pt x="6346" y="344"/>
                    <a:pt x="6364" y="325"/>
                    <a:pt x="6392" y="316"/>
                  </a:cubicBezTo>
                  <a:cubicBezTo>
                    <a:pt x="6400" y="313"/>
                    <a:pt x="6408" y="312"/>
                    <a:pt x="6415" y="312"/>
                  </a:cubicBezTo>
                  <a:cubicBezTo>
                    <a:pt x="6432" y="312"/>
                    <a:pt x="6447" y="319"/>
                    <a:pt x="6467" y="325"/>
                  </a:cubicBezTo>
                  <a:lnTo>
                    <a:pt x="7682" y="956"/>
                  </a:lnTo>
                  <a:cubicBezTo>
                    <a:pt x="7710" y="965"/>
                    <a:pt x="7719" y="984"/>
                    <a:pt x="7728" y="1012"/>
                  </a:cubicBezTo>
                  <a:cubicBezTo>
                    <a:pt x="7737" y="1040"/>
                    <a:pt x="7737" y="1058"/>
                    <a:pt x="7719" y="1086"/>
                  </a:cubicBezTo>
                  <a:lnTo>
                    <a:pt x="7301" y="1893"/>
                  </a:lnTo>
                  <a:cubicBezTo>
                    <a:pt x="7264" y="1976"/>
                    <a:pt x="7283" y="2079"/>
                    <a:pt x="7357" y="2143"/>
                  </a:cubicBezTo>
                  <a:cubicBezTo>
                    <a:pt x="7598" y="2366"/>
                    <a:pt x="7802" y="2617"/>
                    <a:pt x="7979" y="2886"/>
                  </a:cubicBezTo>
                  <a:cubicBezTo>
                    <a:pt x="8022" y="2951"/>
                    <a:pt x="8093" y="2987"/>
                    <a:pt x="8162" y="2987"/>
                  </a:cubicBezTo>
                  <a:cubicBezTo>
                    <a:pt x="8182" y="2987"/>
                    <a:pt x="8201" y="2985"/>
                    <a:pt x="8220" y="2978"/>
                  </a:cubicBezTo>
                  <a:lnTo>
                    <a:pt x="9083" y="2709"/>
                  </a:lnTo>
                  <a:cubicBezTo>
                    <a:pt x="9094" y="2705"/>
                    <a:pt x="9106" y="2703"/>
                    <a:pt x="9116" y="2703"/>
                  </a:cubicBezTo>
                  <a:cubicBezTo>
                    <a:pt x="9132" y="2703"/>
                    <a:pt x="9146" y="2708"/>
                    <a:pt x="9157" y="2719"/>
                  </a:cubicBezTo>
                  <a:cubicBezTo>
                    <a:pt x="9185" y="2728"/>
                    <a:pt x="9203" y="2746"/>
                    <a:pt x="9203" y="2774"/>
                  </a:cubicBezTo>
                  <a:lnTo>
                    <a:pt x="9621" y="4082"/>
                  </a:lnTo>
                  <a:cubicBezTo>
                    <a:pt x="9630" y="4101"/>
                    <a:pt x="9630" y="4129"/>
                    <a:pt x="9611" y="4156"/>
                  </a:cubicBezTo>
                  <a:cubicBezTo>
                    <a:pt x="9602" y="4175"/>
                    <a:pt x="9583" y="4194"/>
                    <a:pt x="9556" y="4203"/>
                  </a:cubicBezTo>
                  <a:lnTo>
                    <a:pt x="8693" y="4472"/>
                  </a:lnTo>
                  <a:cubicBezTo>
                    <a:pt x="8600" y="4500"/>
                    <a:pt x="8544" y="4592"/>
                    <a:pt x="8544" y="4685"/>
                  </a:cubicBezTo>
                  <a:cubicBezTo>
                    <a:pt x="8563" y="5010"/>
                    <a:pt x="8535" y="5335"/>
                    <a:pt x="8461" y="5659"/>
                  </a:cubicBezTo>
                  <a:cubicBezTo>
                    <a:pt x="8442" y="5752"/>
                    <a:pt x="8489" y="5845"/>
                    <a:pt x="8572" y="5891"/>
                  </a:cubicBezTo>
                  <a:lnTo>
                    <a:pt x="9379" y="6309"/>
                  </a:lnTo>
                  <a:cubicBezTo>
                    <a:pt x="9426" y="6337"/>
                    <a:pt x="9444" y="6392"/>
                    <a:pt x="9416" y="6439"/>
                  </a:cubicBezTo>
                  <a:lnTo>
                    <a:pt x="8786" y="7654"/>
                  </a:lnTo>
                  <a:cubicBezTo>
                    <a:pt x="8767" y="7682"/>
                    <a:pt x="8749" y="7700"/>
                    <a:pt x="8730" y="7709"/>
                  </a:cubicBezTo>
                  <a:cubicBezTo>
                    <a:pt x="8702" y="7709"/>
                    <a:pt x="8674" y="7709"/>
                    <a:pt x="8656" y="7700"/>
                  </a:cubicBezTo>
                  <a:lnTo>
                    <a:pt x="7849" y="7283"/>
                  </a:lnTo>
                  <a:cubicBezTo>
                    <a:pt x="7818" y="7266"/>
                    <a:pt x="7785" y="7257"/>
                    <a:pt x="7752" y="7257"/>
                  </a:cubicBezTo>
                  <a:cubicBezTo>
                    <a:pt x="7695" y="7257"/>
                    <a:pt x="7639" y="7282"/>
                    <a:pt x="7598" y="7329"/>
                  </a:cubicBezTo>
                  <a:cubicBezTo>
                    <a:pt x="7376" y="7570"/>
                    <a:pt x="7125" y="7784"/>
                    <a:pt x="6847" y="7951"/>
                  </a:cubicBezTo>
                  <a:cubicBezTo>
                    <a:pt x="6763" y="8006"/>
                    <a:pt x="6726" y="8108"/>
                    <a:pt x="6754" y="8201"/>
                  </a:cubicBezTo>
                  <a:lnTo>
                    <a:pt x="7032" y="9064"/>
                  </a:lnTo>
                  <a:cubicBezTo>
                    <a:pt x="7051" y="9110"/>
                    <a:pt x="7023" y="9166"/>
                    <a:pt x="6967" y="9184"/>
                  </a:cubicBezTo>
                  <a:lnTo>
                    <a:pt x="5659" y="9593"/>
                  </a:lnTo>
                  <a:cubicBezTo>
                    <a:pt x="5650" y="9596"/>
                    <a:pt x="5640" y="9598"/>
                    <a:pt x="5630" y="9598"/>
                  </a:cubicBezTo>
                  <a:cubicBezTo>
                    <a:pt x="5591" y="9598"/>
                    <a:pt x="5554" y="9572"/>
                    <a:pt x="5539" y="9528"/>
                  </a:cubicBezTo>
                  <a:lnTo>
                    <a:pt x="5270" y="8665"/>
                  </a:lnTo>
                  <a:cubicBezTo>
                    <a:pt x="5242" y="8581"/>
                    <a:pt x="5158" y="8526"/>
                    <a:pt x="5066" y="8526"/>
                  </a:cubicBezTo>
                  <a:cubicBezTo>
                    <a:pt x="5066" y="8526"/>
                    <a:pt x="5056" y="8526"/>
                    <a:pt x="5056" y="8517"/>
                  </a:cubicBezTo>
                  <a:cubicBezTo>
                    <a:pt x="4992" y="8520"/>
                    <a:pt x="4926" y="8522"/>
                    <a:pt x="4861" y="8522"/>
                  </a:cubicBezTo>
                  <a:cubicBezTo>
                    <a:pt x="4599" y="8522"/>
                    <a:pt x="4335" y="8492"/>
                    <a:pt x="4082" y="8433"/>
                  </a:cubicBezTo>
                  <a:cubicBezTo>
                    <a:pt x="4069" y="8430"/>
                    <a:pt x="4055" y="8429"/>
                    <a:pt x="4041" y="8429"/>
                  </a:cubicBezTo>
                  <a:cubicBezTo>
                    <a:pt x="3963" y="8429"/>
                    <a:pt x="3890" y="8473"/>
                    <a:pt x="3850" y="8544"/>
                  </a:cubicBezTo>
                  <a:lnTo>
                    <a:pt x="3433" y="9351"/>
                  </a:lnTo>
                  <a:cubicBezTo>
                    <a:pt x="3424" y="9370"/>
                    <a:pt x="3396" y="9389"/>
                    <a:pt x="3377" y="9398"/>
                  </a:cubicBezTo>
                  <a:cubicBezTo>
                    <a:pt x="3350" y="9398"/>
                    <a:pt x="3322" y="9398"/>
                    <a:pt x="3303" y="9389"/>
                  </a:cubicBezTo>
                  <a:lnTo>
                    <a:pt x="2088" y="8758"/>
                  </a:lnTo>
                  <a:cubicBezTo>
                    <a:pt x="2042" y="8730"/>
                    <a:pt x="2023" y="8674"/>
                    <a:pt x="2042" y="8628"/>
                  </a:cubicBezTo>
                  <a:lnTo>
                    <a:pt x="2459" y="7821"/>
                  </a:lnTo>
                  <a:cubicBezTo>
                    <a:pt x="2505" y="7737"/>
                    <a:pt x="2487" y="7635"/>
                    <a:pt x="2413" y="7570"/>
                  </a:cubicBezTo>
                  <a:cubicBezTo>
                    <a:pt x="2171" y="7348"/>
                    <a:pt x="1967" y="7097"/>
                    <a:pt x="1791" y="6819"/>
                  </a:cubicBezTo>
                  <a:cubicBezTo>
                    <a:pt x="1748" y="6754"/>
                    <a:pt x="1676" y="6717"/>
                    <a:pt x="1607" y="6717"/>
                  </a:cubicBezTo>
                  <a:cubicBezTo>
                    <a:pt x="1588" y="6717"/>
                    <a:pt x="1568" y="6720"/>
                    <a:pt x="1550" y="6726"/>
                  </a:cubicBezTo>
                  <a:lnTo>
                    <a:pt x="678" y="7004"/>
                  </a:lnTo>
                  <a:cubicBezTo>
                    <a:pt x="668" y="7008"/>
                    <a:pt x="658" y="7010"/>
                    <a:pt x="648" y="7010"/>
                  </a:cubicBezTo>
                  <a:cubicBezTo>
                    <a:pt x="610" y="7010"/>
                    <a:pt x="572" y="6984"/>
                    <a:pt x="557" y="6939"/>
                  </a:cubicBezTo>
                  <a:lnTo>
                    <a:pt x="149" y="5631"/>
                  </a:lnTo>
                  <a:cubicBezTo>
                    <a:pt x="131" y="5585"/>
                    <a:pt x="158" y="5529"/>
                    <a:pt x="214" y="5511"/>
                  </a:cubicBezTo>
                  <a:lnTo>
                    <a:pt x="1077" y="5242"/>
                  </a:lnTo>
                  <a:cubicBezTo>
                    <a:pt x="1160" y="5214"/>
                    <a:pt x="1225" y="5121"/>
                    <a:pt x="1216" y="5028"/>
                  </a:cubicBezTo>
                  <a:cubicBezTo>
                    <a:pt x="1207" y="4704"/>
                    <a:pt x="1234" y="4370"/>
                    <a:pt x="1309" y="4054"/>
                  </a:cubicBezTo>
                  <a:cubicBezTo>
                    <a:pt x="1327" y="3962"/>
                    <a:pt x="1281" y="3860"/>
                    <a:pt x="1197" y="3823"/>
                  </a:cubicBezTo>
                  <a:lnTo>
                    <a:pt x="390" y="3405"/>
                  </a:lnTo>
                  <a:cubicBezTo>
                    <a:pt x="372" y="3387"/>
                    <a:pt x="353" y="3368"/>
                    <a:pt x="344" y="3349"/>
                  </a:cubicBezTo>
                  <a:cubicBezTo>
                    <a:pt x="335" y="3322"/>
                    <a:pt x="344" y="3294"/>
                    <a:pt x="353" y="3275"/>
                  </a:cubicBezTo>
                  <a:lnTo>
                    <a:pt x="984" y="2060"/>
                  </a:lnTo>
                  <a:cubicBezTo>
                    <a:pt x="1005" y="2026"/>
                    <a:pt x="1041" y="2006"/>
                    <a:pt x="1077" y="2006"/>
                  </a:cubicBezTo>
                  <a:cubicBezTo>
                    <a:pt x="1089" y="2006"/>
                    <a:pt x="1102" y="2009"/>
                    <a:pt x="1114" y="2014"/>
                  </a:cubicBezTo>
                  <a:lnTo>
                    <a:pt x="1921" y="2431"/>
                  </a:lnTo>
                  <a:cubicBezTo>
                    <a:pt x="1952" y="2448"/>
                    <a:pt x="1985" y="2456"/>
                    <a:pt x="2018" y="2456"/>
                  </a:cubicBezTo>
                  <a:cubicBezTo>
                    <a:pt x="2074" y="2456"/>
                    <a:pt x="2130" y="2432"/>
                    <a:pt x="2171" y="2385"/>
                  </a:cubicBezTo>
                  <a:cubicBezTo>
                    <a:pt x="2394" y="2143"/>
                    <a:pt x="2645" y="1930"/>
                    <a:pt x="2923" y="1763"/>
                  </a:cubicBezTo>
                  <a:cubicBezTo>
                    <a:pt x="2997" y="1707"/>
                    <a:pt x="3034" y="1605"/>
                    <a:pt x="3006" y="1513"/>
                  </a:cubicBezTo>
                  <a:lnTo>
                    <a:pt x="2737" y="650"/>
                  </a:lnTo>
                  <a:cubicBezTo>
                    <a:pt x="2728" y="631"/>
                    <a:pt x="2728" y="604"/>
                    <a:pt x="2747" y="585"/>
                  </a:cubicBezTo>
                  <a:cubicBezTo>
                    <a:pt x="2756" y="557"/>
                    <a:pt x="2774" y="539"/>
                    <a:pt x="2802" y="529"/>
                  </a:cubicBezTo>
                  <a:lnTo>
                    <a:pt x="4110" y="121"/>
                  </a:lnTo>
                  <a:cubicBezTo>
                    <a:pt x="4120" y="117"/>
                    <a:pt x="4131" y="114"/>
                    <a:pt x="4144" y="114"/>
                  </a:cubicBezTo>
                  <a:close/>
                  <a:moveTo>
                    <a:pt x="4132" y="0"/>
                  </a:moveTo>
                  <a:cubicBezTo>
                    <a:pt x="4113" y="0"/>
                    <a:pt x="4093" y="3"/>
                    <a:pt x="4073" y="10"/>
                  </a:cubicBezTo>
                  <a:lnTo>
                    <a:pt x="2765" y="427"/>
                  </a:lnTo>
                  <a:cubicBezTo>
                    <a:pt x="2709" y="446"/>
                    <a:pt x="2663" y="483"/>
                    <a:pt x="2645" y="529"/>
                  </a:cubicBezTo>
                  <a:cubicBezTo>
                    <a:pt x="2617" y="585"/>
                    <a:pt x="2607" y="641"/>
                    <a:pt x="2626" y="696"/>
                  </a:cubicBezTo>
                  <a:lnTo>
                    <a:pt x="2895" y="1559"/>
                  </a:lnTo>
                  <a:cubicBezTo>
                    <a:pt x="2914" y="1596"/>
                    <a:pt x="2895" y="1643"/>
                    <a:pt x="2858" y="1661"/>
                  </a:cubicBezTo>
                  <a:cubicBezTo>
                    <a:pt x="2570" y="1847"/>
                    <a:pt x="2311" y="2060"/>
                    <a:pt x="2088" y="2310"/>
                  </a:cubicBezTo>
                  <a:cubicBezTo>
                    <a:pt x="2069" y="2335"/>
                    <a:pt x="2043" y="2348"/>
                    <a:pt x="2016" y="2348"/>
                  </a:cubicBezTo>
                  <a:cubicBezTo>
                    <a:pt x="2002" y="2348"/>
                    <a:pt x="1989" y="2344"/>
                    <a:pt x="1977" y="2338"/>
                  </a:cubicBezTo>
                  <a:lnTo>
                    <a:pt x="1170" y="1921"/>
                  </a:lnTo>
                  <a:cubicBezTo>
                    <a:pt x="1137" y="1903"/>
                    <a:pt x="1102" y="1895"/>
                    <a:pt x="1068" y="1895"/>
                  </a:cubicBezTo>
                  <a:cubicBezTo>
                    <a:pt x="993" y="1895"/>
                    <a:pt x="920" y="1934"/>
                    <a:pt x="882" y="2004"/>
                  </a:cubicBezTo>
                  <a:lnTo>
                    <a:pt x="251" y="3229"/>
                  </a:lnTo>
                  <a:cubicBezTo>
                    <a:pt x="223" y="3275"/>
                    <a:pt x="223" y="3331"/>
                    <a:pt x="233" y="3387"/>
                  </a:cubicBezTo>
                  <a:cubicBezTo>
                    <a:pt x="251" y="3442"/>
                    <a:pt x="288" y="3479"/>
                    <a:pt x="344" y="3507"/>
                  </a:cubicBezTo>
                  <a:lnTo>
                    <a:pt x="1142" y="3925"/>
                  </a:lnTo>
                  <a:cubicBezTo>
                    <a:pt x="1179" y="3943"/>
                    <a:pt x="1197" y="3990"/>
                    <a:pt x="1188" y="4036"/>
                  </a:cubicBezTo>
                  <a:cubicBezTo>
                    <a:pt x="1114" y="4361"/>
                    <a:pt x="1086" y="4695"/>
                    <a:pt x="1105" y="5038"/>
                  </a:cubicBezTo>
                  <a:cubicBezTo>
                    <a:pt x="1105" y="5084"/>
                    <a:pt x="1086" y="5121"/>
                    <a:pt x="1040" y="5131"/>
                  </a:cubicBezTo>
                  <a:lnTo>
                    <a:pt x="177" y="5409"/>
                  </a:lnTo>
                  <a:cubicBezTo>
                    <a:pt x="66" y="5437"/>
                    <a:pt x="1" y="5557"/>
                    <a:pt x="38" y="5669"/>
                  </a:cubicBezTo>
                  <a:lnTo>
                    <a:pt x="455" y="6977"/>
                  </a:lnTo>
                  <a:cubicBezTo>
                    <a:pt x="478" y="7067"/>
                    <a:pt x="561" y="7126"/>
                    <a:pt x="651" y="7126"/>
                  </a:cubicBezTo>
                  <a:cubicBezTo>
                    <a:pt x="672" y="7126"/>
                    <a:pt x="694" y="7123"/>
                    <a:pt x="715" y="7116"/>
                  </a:cubicBezTo>
                  <a:lnTo>
                    <a:pt x="1578" y="6847"/>
                  </a:lnTo>
                  <a:cubicBezTo>
                    <a:pt x="1590" y="6842"/>
                    <a:pt x="1603" y="6839"/>
                    <a:pt x="1614" y="6839"/>
                  </a:cubicBezTo>
                  <a:cubicBezTo>
                    <a:pt x="1647" y="6839"/>
                    <a:pt x="1675" y="6857"/>
                    <a:pt x="1689" y="6884"/>
                  </a:cubicBezTo>
                  <a:cubicBezTo>
                    <a:pt x="1875" y="7171"/>
                    <a:pt x="2088" y="7431"/>
                    <a:pt x="2338" y="7654"/>
                  </a:cubicBezTo>
                  <a:cubicBezTo>
                    <a:pt x="2375" y="7691"/>
                    <a:pt x="2375" y="7728"/>
                    <a:pt x="2357" y="7774"/>
                  </a:cubicBezTo>
                  <a:lnTo>
                    <a:pt x="1939" y="8572"/>
                  </a:lnTo>
                  <a:cubicBezTo>
                    <a:pt x="1893" y="8674"/>
                    <a:pt x="1930" y="8804"/>
                    <a:pt x="2032" y="8860"/>
                  </a:cubicBezTo>
                  <a:lnTo>
                    <a:pt x="3247" y="9491"/>
                  </a:lnTo>
                  <a:cubicBezTo>
                    <a:pt x="3283" y="9509"/>
                    <a:pt x="3319" y="9519"/>
                    <a:pt x="3355" y="9519"/>
                  </a:cubicBezTo>
                  <a:cubicBezTo>
                    <a:pt x="3375" y="9519"/>
                    <a:pt x="3395" y="9516"/>
                    <a:pt x="3414" y="9509"/>
                  </a:cubicBezTo>
                  <a:cubicBezTo>
                    <a:pt x="3461" y="9491"/>
                    <a:pt x="3507" y="9453"/>
                    <a:pt x="3535" y="9407"/>
                  </a:cubicBezTo>
                  <a:lnTo>
                    <a:pt x="3953" y="8600"/>
                  </a:lnTo>
                  <a:cubicBezTo>
                    <a:pt x="3968" y="8569"/>
                    <a:pt x="4002" y="8551"/>
                    <a:pt x="4040" y="8551"/>
                  </a:cubicBezTo>
                  <a:cubicBezTo>
                    <a:pt x="4048" y="8551"/>
                    <a:pt x="4056" y="8552"/>
                    <a:pt x="4064" y="8554"/>
                  </a:cubicBezTo>
                  <a:cubicBezTo>
                    <a:pt x="4324" y="8613"/>
                    <a:pt x="4589" y="8643"/>
                    <a:pt x="4861" y="8643"/>
                  </a:cubicBezTo>
                  <a:cubicBezTo>
                    <a:pt x="4929" y="8643"/>
                    <a:pt x="4997" y="8641"/>
                    <a:pt x="5066" y="8637"/>
                  </a:cubicBezTo>
                  <a:cubicBezTo>
                    <a:pt x="5112" y="8637"/>
                    <a:pt x="5149" y="8665"/>
                    <a:pt x="5158" y="8702"/>
                  </a:cubicBezTo>
                  <a:lnTo>
                    <a:pt x="5428" y="9565"/>
                  </a:lnTo>
                  <a:cubicBezTo>
                    <a:pt x="5455" y="9658"/>
                    <a:pt x="5539" y="9713"/>
                    <a:pt x="5632" y="9713"/>
                  </a:cubicBezTo>
                  <a:cubicBezTo>
                    <a:pt x="5650" y="9713"/>
                    <a:pt x="5678" y="9713"/>
                    <a:pt x="5697" y="9704"/>
                  </a:cubicBezTo>
                  <a:lnTo>
                    <a:pt x="7005" y="9296"/>
                  </a:lnTo>
                  <a:cubicBezTo>
                    <a:pt x="7116" y="9259"/>
                    <a:pt x="7172" y="9138"/>
                    <a:pt x="7144" y="9027"/>
                  </a:cubicBezTo>
                  <a:lnTo>
                    <a:pt x="6865" y="8164"/>
                  </a:lnTo>
                  <a:cubicBezTo>
                    <a:pt x="6856" y="8127"/>
                    <a:pt x="6875" y="8081"/>
                    <a:pt x="6912" y="8053"/>
                  </a:cubicBezTo>
                  <a:cubicBezTo>
                    <a:pt x="7190" y="7876"/>
                    <a:pt x="7450" y="7654"/>
                    <a:pt x="7682" y="7413"/>
                  </a:cubicBezTo>
                  <a:cubicBezTo>
                    <a:pt x="7700" y="7388"/>
                    <a:pt x="7727" y="7375"/>
                    <a:pt x="7754" y="7375"/>
                  </a:cubicBezTo>
                  <a:cubicBezTo>
                    <a:pt x="7767" y="7375"/>
                    <a:pt x="7781" y="7379"/>
                    <a:pt x="7793" y="7385"/>
                  </a:cubicBezTo>
                  <a:lnTo>
                    <a:pt x="8600" y="7802"/>
                  </a:lnTo>
                  <a:cubicBezTo>
                    <a:pt x="8630" y="7820"/>
                    <a:pt x="8664" y="7830"/>
                    <a:pt x="8699" y="7830"/>
                  </a:cubicBezTo>
                  <a:cubicBezTo>
                    <a:pt x="8718" y="7830"/>
                    <a:pt x="8738" y="7827"/>
                    <a:pt x="8758" y="7821"/>
                  </a:cubicBezTo>
                  <a:cubicBezTo>
                    <a:pt x="8814" y="7802"/>
                    <a:pt x="8860" y="7765"/>
                    <a:pt x="8888" y="7709"/>
                  </a:cubicBezTo>
                  <a:lnTo>
                    <a:pt x="9519" y="6494"/>
                  </a:lnTo>
                  <a:cubicBezTo>
                    <a:pt x="9574" y="6392"/>
                    <a:pt x="9528" y="6262"/>
                    <a:pt x="9426" y="6207"/>
                  </a:cubicBezTo>
                  <a:lnTo>
                    <a:pt x="8619" y="5789"/>
                  </a:lnTo>
                  <a:cubicBezTo>
                    <a:pt x="8582" y="5771"/>
                    <a:pt x="8563" y="5734"/>
                    <a:pt x="8572" y="5687"/>
                  </a:cubicBezTo>
                  <a:cubicBezTo>
                    <a:pt x="8647" y="5353"/>
                    <a:pt x="8674" y="5019"/>
                    <a:pt x="8665" y="4685"/>
                  </a:cubicBezTo>
                  <a:cubicBezTo>
                    <a:pt x="8665" y="4639"/>
                    <a:pt x="8684" y="4602"/>
                    <a:pt x="8730" y="4583"/>
                  </a:cubicBezTo>
                  <a:lnTo>
                    <a:pt x="9593" y="4314"/>
                  </a:lnTo>
                  <a:cubicBezTo>
                    <a:pt x="9648" y="4296"/>
                    <a:pt x="9686" y="4259"/>
                    <a:pt x="9713" y="4212"/>
                  </a:cubicBezTo>
                  <a:cubicBezTo>
                    <a:pt x="9741" y="4156"/>
                    <a:pt x="9750" y="4101"/>
                    <a:pt x="9732" y="4045"/>
                  </a:cubicBezTo>
                  <a:lnTo>
                    <a:pt x="9314" y="2737"/>
                  </a:lnTo>
                  <a:cubicBezTo>
                    <a:pt x="9296" y="2682"/>
                    <a:pt x="9259" y="2644"/>
                    <a:pt x="9212" y="2617"/>
                  </a:cubicBezTo>
                  <a:cubicBezTo>
                    <a:pt x="9182" y="2599"/>
                    <a:pt x="9145" y="2588"/>
                    <a:pt x="9109" y="2588"/>
                  </a:cubicBezTo>
                  <a:cubicBezTo>
                    <a:pt x="9090" y="2588"/>
                    <a:pt x="9071" y="2591"/>
                    <a:pt x="9055" y="2598"/>
                  </a:cubicBezTo>
                  <a:lnTo>
                    <a:pt x="8183" y="2876"/>
                  </a:lnTo>
                  <a:cubicBezTo>
                    <a:pt x="8176" y="2878"/>
                    <a:pt x="8170" y="2879"/>
                    <a:pt x="8163" y="2879"/>
                  </a:cubicBezTo>
                  <a:cubicBezTo>
                    <a:pt x="8130" y="2879"/>
                    <a:pt x="8096" y="2861"/>
                    <a:pt x="8081" y="2830"/>
                  </a:cubicBezTo>
                  <a:cubicBezTo>
                    <a:pt x="7895" y="2552"/>
                    <a:pt x="7682" y="2292"/>
                    <a:pt x="7431" y="2060"/>
                  </a:cubicBezTo>
                  <a:cubicBezTo>
                    <a:pt x="7394" y="2032"/>
                    <a:pt x="7385" y="1986"/>
                    <a:pt x="7413" y="1949"/>
                  </a:cubicBezTo>
                  <a:lnTo>
                    <a:pt x="7830" y="1142"/>
                  </a:lnTo>
                  <a:cubicBezTo>
                    <a:pt x="7849" y="1095"/>
                    <a:pt x="7858" y="1040"/>
                    <a:pt x="7839" y="984"/>
                  </a:cubicBezTo>
                  <a:cubicBezTo>
                    <a:pt x="7821" y="928"/>
                    <a:pt x="7784" y="882"/>
                    <a:pt x="7737" y="854"/>
                  </a:cubicBezTo>
                  <a:lnTo>
                    <a:pt x="6522" y="223"/>
                  </a:lnTo>
                  <a:cubicBezTo>
                    <a:pt x="6492" y="208"/>
                    <a:pt x="6461" y="201"/>
                    <a:pt x="6430" y="201"/>
                  </a:cubicBezTo>
                  <a:cubicBezTo>
                    <a:pt x="6405" y="201"/>
                    <a:pt x="6380" y="206"/>
                    <a:pt x="6355" y="214"/>
                  </a:cubicBezTo>
                  <a:cubicBezTo>
                    <a:pt x="6300" y="232"/>
                    <a:pt x="6262" y="270"/>
                    <a:pt x="6235" y="316"/>
                  </a:cubicBezTo>
                  <a:lnTo>
                    <a:pt x="5817" y="1123"/>
                  </a:lnTo>
                  <a:cubicBezTo>
                    <a:pt x="5802" y="1154"/>
                    <a:pt x="5767" y="1172"/>
                    <a:pt x="5730" y="1172"/>
                  </a:cubicBezTo>
                  <a:cubicBezTo>
                    <a:pt x="5722" y="1172"/>
                    <a:pt x="5714" y="1171"/>
                    <a:pt x="5706" y="1169"/>
                  </a:cubicBezTo>
                  <a:cubicBezTo>
                    <a:pt x="5421" y="1104"/>
                    <a:pt x="5129" y="1075"/>
                    <a:pt x="4830" y="1075"/>
                  </a:cubicBezTo>
                  <a:cubicBezTo>
                    <a:pt x="4788" y="1075"/>
                    <a:pt x="4746" y="1076"/>
                    <a:pt x="4704" y="1077"/>
                  </a:cubicBezTo>
                  <a:cubicBezTo>
                    <a:pt x="4699" y="1078"/>
                    <a:pt x="4694" y="1078"/>
                    <a:pt x="4689" y="1078"/>
                  </a:cubicBezTo>
                  <a:cubicBezTo>
                    <a:pt x="4655" y="1078"/>
                    <a:pt x="4619" y="1052"/>
                    <a:pt x="4611" y="1012"/>
                  </a:cubicBezTo>
                  <a:lnTo>
                    <a:pt x="4342" y="149"/>
                  </a:lnTo>
                  <a:cubicBezTo>
                    <a:pt x="4324" y="93"/>
                    <a:pt x="4286" y="56"/>
                    <a:pt x="4231" y="28"/>
                  </a:cubicBezTo>
                  <a:cubicBezTo>
                    <a:pt x="4201" y="10"/>
                    <a:pt x="4167" y="0"/>
                    <a:pt x="4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2"/>
            <p:cNvSpPr/>
            <p:nvPr/>
          </p:nvSpPr>
          <p:spPr>
            <a:xfrm>
              <a:off x="7084600" y="1809400"/>
              <a:ext cx="406325" cy="280875"/>
            </a:xfrm>
            <a:custGeom>
              <a:rect b="b" l="l" r="r" t="t"/>
              <a:pathLst>
                <a:path extrusionOk="0" h="11235" w="16253">
                  <a:moveTo>
                    <a:pt x="427" y="0"/>
                  </a:moveTo>
                  <a:cubicBezTo>
                    <a:pt x="195" y="0"/>
                    <a:pt x="0" y="195"/>
                    <a:pt x="0" y="427"/>
                  </a:cubicBezTo>
                  <a:lnTo>
                    <a:pt x="0" y="11086"/>
                  </a:lnTo>
                  <a:cubicBezTo>
                    <a:pt x="0" y="11169"/>
                    <a:pt x="65" y="11234"/>
                    <a:pt x="149" y="11234"/>
                  </a:cubicBezTo>
                  <a:lnTo>
                    <a:pt x="16104" y="11234"/>
                  </a:lnTo>
                  <a:cubicBezTo>
                    <a:pt x="16188" y="11234"/>
                    <a:pt x="16253" y="11169"/>
                    <a:pt x="16253" y="11086"/>
                  </a:cubicBezTo>
                  <a:lnTo>
                    <a:pt x="16253" y="427"/>
                  </a:lnTo>
                  <a:cubicBezTo>
                    <a:pt x="16253" y="195"/>
                    <a:pt x="16058" y="0"/>
                    <a:pt x="158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2"/>
            <p:cNvSpPr/>
            <p:nvPr/>
          </p:nvSpPr>
          <p:spPr>
            <a:xfrm>
              <a:off x="7083200" y="1808000"/>
              <a:ext cx="409125" cy="283900"/>
            </a:xfrm>
            <a:custGeom>
              <a:rect b="b" l="l" r="r" t="t"/>
              <a:pathLst>
                <a:path extrusionOk="0" h="11356" w="16365">
                  <a:moveTo>
                    <a:pt x="15882" y="121"/>
                  </a:moveTo>
                  <a:cubicBezTo>
                    <a:pt x="16086" y="121"/>
                    <a:pt x="16244" y="279"/>
                    <a:pt x="16244" y="483"/>
                  </a:cubicBezTo>
                  <a:lnTo>
                    <a:pt x="16244" y="11142"/>
                  </a:lnTo>
                  <a:cubicBezTo>
                    <a:pt x="16244" y="11198"/>
                    <a:pt x="16207" y="11235"/>
                    <a:pt x="16160" y="11235"/>
                  </a:cubicBezTo>
                  <a:lnTo>
                    <a:pt x="205" y="11235"/>
                  </a:lnTo>
                  <a:cubicBezTo>
                    <a:pt x="158" y="11235"/>
                    <a:pt x="112" y="11198"/>
                    <a:pt x="112" y="11142"/>
                  </a:cubicBezTo>
                  <a:lnTo>
                    <a:pt x="112" y="483"/>
                  </a:lnTo>
                  <a:cubicBezTo>
                    <a:pt x="112" y="279"/>
                    <a:pt x="279" y="121"/>
                    <a:pt x="483" y="121"/>
                  </a:cubicBezTo>
                  <a:close/>
                  <a:moveTo>
                    <a:pt x="483" y="1"/>
                  </a:moveTo>
                  <a:cubicBezTo>
                    <a:pt x="214" y="1"/>
                    <a:pt x="0" y="214"/>
                    <a:pt x="0" y="483"/>
                  </a:cubicBezTo>
                  <a:lnTo>
                    <a:pt x="0" y="11142"/>
                  </a:lnTo>
                  <a:cubicBezTo>
                    <a:pt x="0" y="11262"/>
                    <a:pt x="93" y="11355"/>
                    <a:pt x="205" y="11355"/>
                  </a:cubicBezTo>
                  <a:lnTo>
                    <a:pt x="16160" y="11355"/>
                  </a:lnTo>
                  <a:cubicBezTo>
                    <a:pt x="16272" y="11355"/>
                    <a:pt x="16365" y="11262"/>
                    <a:pt x="16365" y="11142"/>
                  </a:cubicBezTo>
                  <a:lnTo>
                    <a:pt x="16365" y="483"/>
                  </a:lnTo>
                  <a:cubicBezTo>
                    <a:pt x="16365" y="214"/>
                    <a:pt x="16151" y="1"/>
                    <a:pt x="15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2"/>
            <p:cNvSpPr/>
            <p:nvPr/>
          </p:nvSpPr>
          <p:spPr>
            <a:xfrm>
              <a:off x="7114275" y="1836525"/>
              <a:ext cx="346975" cy="226850"/>
            </a:xfrm>
            <a:custGeom>
              <a:rect b="b" l="l" r="r" t="t"/>
              <a:pathLst>
                <a:path extrusionOk="0" h="9074" w="13879">
                  <a:moveTo>
                    <a:pt x="1" y="1"/>
                  </a:moveTo>
                  <a:lnTo>
                    <a:pt x="1" y="9073"/>
                  </a:lnTo>
                  <a:lnTo>
                    <a:pt x="13879" y="9073"/>
                  </a:lnTo>
                  <a:lnTo>
                    <a:pt x="13879" y="7394"/>
                  </a:lnTo>
                  <a:lnTo>
                    <a:pt x="13879" y="2097"/>
                  </a:lnTo>
                  <a:lnTo>
                    <a:pt x="138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2"/>
            <p:cNvSpPr/>
            <p:nvPr/>
          </p:nvSpPr>
          <p:spPr>
            <a:xfrm>
              <a:off x="7112875" y="1834900"/>
              <a:ext cx="349775" cy="229850"/>
            </a:xfrm>
            <a:custGeom>
              <a:rect b="b" l="l" r="r" t="t"/>
              <a:pathLst>
                <a:path extrusionOk="0" h="9194" w="13991">
                  <a:moveTo>
                    <a:pt x="57" y="1"/>
                  </a:moveTo>
                  <a:cubicBezTo>
                    <a:pt x="29" y="1"/>
                    <a:pt x="1" y="29"/>
                    <a:pt x="1" y="66"/>
                  </a:cubicBezTo>
                  <a:lnTo>
                    <a:pt x="1" y="9138"/>
                  </a:lnTo>
                  <a:cubicBezTo>
                    <a:pt x="1" y="9175"/>
                    <a:pt x="29" y="9194"/>
                    <a:pt x="57" y="9194"/>
                  </a:cubicBezTo>
                  <a:lnTo>
                    <a:pt x="13935" y="9194"/>
                  </a:lnTo>
                  <a:cubicBezTo>
                    <a:pt x="13962" y="9194"/>
                    <a:pt x="13990" y="9175"/>
                    <a:pt x="13990" y="9138"/>
                  </a:cubicBezTo>
                  <a:lnTo>
                    <a:pt x="13990" y="7459"/>
                  </a:lnTo>
                  <a:cubicBezTo>
                    <a:pt x="13990" y="7431"/>
                    <a:pt x="13962" y="7403"/>
                    <a:pt x="13935" y="7403"/>
                  </a:cubicBezTo>
                  <a:cubicBezTo>
                    <a:pt x="13897" y="7403"/>
                    <a:pt x="13870" y="7431"/>
                    <a:pt x="13870" y="7459"/>
                  </a:cubicBezTo>
                  <a:lnTo>
                    <a:pt x="13870" y="9083"/>
                  </a:lnTo>
                  <a:lnTo>
                    <a:pt x="112" y="9083"/>
                  </a:lnTo>
                  <a:lnTo>
                    <a:pt x="112" y="121"/>
                  </a:lnTo>
                  <a:lnTo>
                    <a:pt x="13870" y="121"/>
                  </a:lnTo>
                  <a:lnTo>
                    <a:pt x="13870" y="2162"/>
                  </a:lnTo>
                  <a:cubicBezTo>
                    <a:pt x="13870" y="2190"/>
                    <a:pt x="13897" y="2218"/>
                    <a:pt x="13935" y="2218"/>
                  </a:cubicBezTo>
                  <a:cubicBezTo>
                    <a:pt x="13962" y="2218"/>
                    <a:pt x="13990" y="2190"/>
                    <a:pt x="13990" y="2162"/>
                  </a:cubicBezTo>
                  <a:lnTo>
                    <a:pt x="13990" y="66"/>
                  </a:lnTo>
                  <a:cubicBezTo>
                    <a:pt x="13990" y="29"/>
                    <a:pt x="13962" y="1"/>
                    <a:pt x="13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2"/>
            <p:cNvSpPr/>
            <p:nvPr/>
          </p:nvSpPr>
          <p:spPr>
            <a:xfrm>
              <a:off x="7459600" y="1907275"/>
              <a:ext cx="3050" cy="76075"/>
            </a:xfrm>
            <a:custGeom>
              <a:rect b="b" l="l" r="r" t="t"/>
              <a:pathLst>
                <a:path extrusionOk="0" h="3043" w="122"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2987"/>
                  </a:lnTo>
                  <a:cubicBezTo>
                    <a:pt x="1" y="3015"/>
                    <a:pt x="28" y="3043"/>
                    <a:pt x="66" y="3043"/>
                  </a:cubicBezTo>
                  <a:cubicBezTo>
                    <a:pt x="93" y="3043"/>
                    <a:pt x="121" y="3015"/>
                    <a:pt x="121" y="2987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2"/>
            <p:cNvSpPr/>
            <p:nvPr/>
          </p:nvSpPr>
          <p:spPr>
            <a:xfrm>
              <a:off x="7283100" y="1818675"/>
              <a:ext cx="9325" cy="9075"/>
            </a:xfrm>
            <a:custGeom>
              <a:rect b="b" l="l" r="r" t="t"/>
              <a:pathLst>
                <a:path extrusionOk="0" h="363" w="373">
                  <a:moveTo>
                    <a:pt x="187" y="121"/>
                  </a:moveTo>
                  <a:cubicBezTo>
                    <a:pt x="224" y="121"/>
                    <a:pt x="251" y="149"/>
                    <a:pt x="251" y="186"/>
                  </a:cubicBezTo>
                  <a:cubicBezTo>
                    <a:pt x="251" y="223"/>
                    <a:pt x="224" y="251"/>
                    <a:pt x="187" y="251"/>
                  </a:cubicBezTo>
                  <a:cubicBezTo>
                    <a:pt x="149" y="251"/>
                    <a:pt x="122" y="223"/>
                    <a:pt x="122" y="186"/>
                  </a:cubicBezTo>
                  <a:cubicBezTo>
                    <a:pt x="122" y="149"/>
                    <a:pt x="149" y="121"/>
                    <a:pt x="187" y="121"/>
                  </a:cubicBezTo>
                  <a:close/>
                  <a:moveTo>
                    <a:pt x="187" y="0"/>
                  </a:moveTo>
                  <a:cubicBezTo>
                    <a:pt x="84" y="0"/>
                    <a:pt x="1" y="84"/>
                    <a:pt x="1" y="186"/>
                  </a:cubicBezTo>
                  <a:cubicBezTo>
                    <a:pt x="1" y="279"/>
                    <a:pt x="84" y="362"/>
                    <a:pt x="187" y="362"/>
                  </a:cubicBezTo>
                  <a:cubicBezTo>
                    <a:pt x="289" y="362"/>
                    <a:pt x="372" y="288"/>
                    <a:pt x="372" y="186"/>
                  </a:cubicBezTo>
                  <a:cubicBezTo>
                    <a:pt x="372" y="84"/>
                    <a:pt x="289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2"/>
            <p:cNvSpPr/>
            <p:nvPr/>
          </p:nvSpPr>
          <p:spPr>
            <a:xfrm>
              <a:off x="7018025" y="2088150"/>
              <a:ext cx="539250" cy="36450"/>
            </a:xfrm>
            <a:custGeom>
              <a:rect b="b" l="l" r="r" t="t"/>
              <a:pathLst>
                <a:path extrusionOk="0" h="1458" w="21570">
                  <a:moveTo>
                    <a:pt x="1" y="1"/>
                  </a:moveTo>
                  <a:lnTo>
                    <a:pt x="1" y="891"/>
                  </a:lnTo>
                  <a:cubicBezTo>
                    <a:pt x="1" y="1207"/>
                    <a:pt x="260" y="1457"/>
                    <a:pt x="576" y="1457"/>
                  </a:cubicBezTo>
                  <a:lnTo>
                    <a:pt x="21003" y="1457"/>
                  </a:lnTo>
                  <a:cubicBezTo>
                    <a:pt x="21319" y="1457"/>
                    <a:pt x="21569" y="1207"/>
                    <a:pt x="21569" y="891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2"/>
            <p:cNvSpPr/>
            <p:nvPr/>
          </p:nvSpPr>
          <p:spPr>
            <a:xfrm>
              <a:off x="7016650" y="2086775"/>
              <a:ext cx="542225" cy="39200"/>
            </a:xfrm>
            <a:custGeom>
              <a:rect b="b" l="l" r="r" t="t"/>
              <a:pathLst>
                <a:path extrusionOk="0" h="1568" w="21689">
                  <a:moveTo>
                    <a:pt x="21568" y="111"/>
                  </a:moveTo>
                  <a:lnTo>
                    <a:pt x="21568" y="946"/>
                  </a:lnTo>
                  <a:cubicBezTo>
                    <a:pt x="21568" y="1225"/>
                    <a:pt x="21336" y="1457"/>
                    <a:pt x="21058" y="1457"/>
                  </a:cubicBezTo>
                  <a:lnTo>
                    <a:pt x="631" y="1457"/>
                  </a:lnTo>
                  <a:cubicBezTo>
                    <a:pt x="343" y="1457"/>
                    <a:pt x="121" y="1225"/>
                    <a:pt x="121" y="946"/>
                  </a:cubicBezTo>
                  <a:lnTo>
                    <a:pt x="121" y="111"/>
                  </a:lnTo>
                  <a:close/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946"/>
                  </a:lnTo>
                  <a:cubicBezTo>
                    <a:pt x="0" y="1290"/>
                    <a:pt x="278" y="1568"/>
                    <a:pt x="631" y="1568"/>
                  </a:cubicBezTo>
                  <a:lnTo>
                    <a:pt x="21058" y="1568"/>
                  </a:lnTo>
                  <a:cubicBezTo>
                    <a:pt x="21401" y="1568"/>
                    <a:pt x="21689" y="1290"/>
                    <a:pt x="21689" y="946"/>
                  </a:cubicBezTo>
                  <a:lnTo>
                    <a:pt x="21689" y="56"/>
                  </a:lnTo>
                  <a:cubicBezTo>
                    <a:pt x="21689" y="28"/>
                    <a:pt x="21661" y="0"/>
                    <a:pt x="2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2"/>
            <p:cNvSpPr/>
            <p:nvPr/>
          </p:nvSpPr>
          <p:spPr>
            <a:xfrm>
              <a:off x="7021750" y="2114600"/>
              <a:ext cx="531800" cy="2800"/>
            </a:xfrm>
            <a:custGeom>
              <a:rect b="b" l="l" r="r" t="t"/>
              <a:pathLst>
                <a:path extrusionOk="0" h="112" w="21272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65" y="112"/>
                  </a:cubicBezTo>
                  <a:lnTo>
                    <a:pt x="21216" y="112"/>
                  </a:lnTo>
                  <a:cubicBezTo>
                    <a:pt x="21253" y="112"/>
                    <a:pt x="21272" y="93"/>
                    <a:pt x="21272" y="56"/>
                  </a:cubicBezTo>
                  <a:cubicBezTo>
                    <a:pt x="21272" y="28"/>
                    <a:pt x="21253" y="0"/>
                    <a:pt x="21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2"/>
            <p:cNvSpPr/>
            <p:nvPr/>
          </p:nvSpPr>
          <p:spPr>
            <a:xfrm>
              <a:off x="7236275" y="2090475"/>
              <a:ext cx="102975" cy="11400"/>
            </a:xfrm>
            <a:custGeom>
              <a:rect b="b" l="l" r="r" t="t"/>
              <a:pathLst>
                <a:path extrusionOk="0" h="456" w="4119">
                  <a:moveTo>
                    <a:pt x="0" y="1"/>
                  </a:moveTo>
                  <a:lnTo>
                    <a:pt x="0" y="455"/>
                  </a:lnTo>
                  <a:lnTo>
                    <a:pt x="4119" y="455"/>
                  </a:lnTo>
                  <a:lnTo>
                    <a:pt x="41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2"/>
            <p:cNvSpPr/>
            <p:nvPr/>
          </p:nvSpPr>
          <p:spPr>
            <a:xfrm>
              <a:off x="7234875" y="2089075"/>
              <a:ext cx="105775" cy="14175"/>
            </a:xfrm>
            <a:custGeom>
              <a:rect b="b" l="l" r="r" t="t"/>
              <a:pathLst>
                <a:path extrusionOk="0" h="567" w="4231">
                  <a:moveTo>
                    <a:pt x="4119" y="112"/>
                  </a:moveTo>
                  <a:lnTo>
                    <a:pt x="4119" y="455"/>
                  </a:lnTo>
                  <a:lnTo>
                    <a:pt x="112" y="455"/>
                  </a:lnTo>
                  <a:lnTo>
                    <a:pt x="112" y="112"/>
                  </a:lnTo>
                  <a:close/>
                  <a:moveTo>
                    <a:pt x="56" y="1"/>
                  </a:moveTo>
                  <a:cubicBezTo>
                    <a:pt x="28" y="1"/>
                    <a:pt x="0" y="19"/>
                    <a:pt x="0" y="57"/>
                  </a:cubicBezTo>
                  <a:lnTo>
                    <a:pt x="0" y="511"/>
                  </a:lnTo>
                  <a:cubicBezTo>
                    <a:pt x="0" y="539"/>
                    <a:pt x="28" y="567"/>
                    <a:pt x="56" y="567"/>
                  </a:cubicBezTo>
                  <a:lnTo>
                    <a:pt x="4175" y="567"/>
                  </a:lnTo>
                  <a:cubicBezTo>
                    <a:pt x="4203" y="567"/>
                    <a:pt x="4231" y="539"/>
                    <a:pt x="4231" y="511"/>
                  </a:cubicBezTo>
                  <a:lnTo>
                    <a:pt x="4231" y="57"/>
                  </a:lnTo>
                  <a:cubicBezTo>
                    <a:pt x="4231" y="19"/>
                    <a:pt x="4203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2"/>
            <p:cNvSpPr/>
            <p:nvPr/>
          </p:nvSpPr>
          <p:spPr>
            <a:xfrm>
              <a:off x="7183625" y="1879425"/>
              <a:ext cx="185775" cy="159125"/>
            </a:xfrm>
            <a:custGeom>
              <a:rect b="b" l="l" r="r" t="t"/>
              <a:pathLst>
                <a:path extrusionOk="0" h="6365" w="7431">
                  <a:moveTo>
                    <a:pt x="297" y="1"/>
                  </a:moveTo>
                  <a:cubicBezTo>
                    <a:pt x="130" y="1"/>
                    <a:pt x="0" y="140"/>
                    <a:pt x="0" y="298"/>
                  </a:cubicBezTo>
                  <a:lnTo>
                    <a:pt x="0" y="6068"/>
                  </a:lnTo>
                  <a:cubicBezTo>
                    <a:pt x="0" y="6235"/>
                    <a:pt x="130" y="6365"/>
                    <a:pt x="297" y="6365"/>
                  </a:cubicBezTo>
                  <a:lnTo>
                    <a:pt x="7134" y="6365"/>
                  </a:lnTo>
                  <a:cubicBezTo>
                    <a:pt x="7301" y="6365"/>
                    <a:pt x="7431" y="6235"/>
                    <a:pt x="7431" y="6068"/>
                  </a:cubicBezTo>
                  <a:lnTo>
                    <a:pt x="7431" y="298"/>
                  </a:lnTo>
                  <a:cubicBezTo>
                    <a:pt x="7431" y="140"/>
                    <a:pt x="7301" y="1"/>
                    <a:pt x="7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2"/>
            <p:cNvSpPr/>
            <p:nvPr/>
          </p:nvSpPr>
          <p:spPr>
            <a:xfrm>
              <a:off x="7195900" y="1866900"/>
              <a:ext cx="185800" cy="159125"/>
            </a:xfrm>
            <a:custGeom>
              <a:rect b="b" l="l" r="r" t="t"/>
              <a:pathLst>
                <a:path extrusionOk="0" h="6365" w="7432">
                  <a:moveTo>
                    <a:pt x="353" y="1"/>
                  </a:moveTo>
                  <a:cubicBezTo>
                    <a:pt x="159" y="1"/>
                    <a:pt x="1" y="159"/>
                    <a:pt x="1" y="353"/>
                  </a:cubicBezTo>
                  <a:lnTo>
                    <a:pt x="1" y="6012"/>
                  </a:lnTo>
                  <a:cubicBezTo>
                    <a:pt x="1" y="6207"/>
                    <a:pt x="159" y="6365"/>
                    <a:pt x="353" y="6365"/>
                  </a:cubicBezTo>
                  <a:lnTo>
                    <a:pt x="7088" y="6365"/>
                  </a:lnTo>
                  <a:cubicBezTo>
                    <a:pt x="7274" y="6365"/>
                    <a:pt x="7432" y="6207"/>
                    <a:pt x="7432" y="6012"/>
                  </a:cubicBezTo>
                  <a:lnTo>
                    <a:pt x="7432" y="353"/>
                  </a:lnTo>
                  <a:cubicBezTo>
                    <a:pt x="7432" y="159"/>
                    <a:pt x="7274" y="1"/>
                    <a:pt x="7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2"/>
            <p:cNvSpPr/>
            <p:nvPr/>
          </p:nvSpPr>
          <p:spPr>
            <a:xfrm>
              <a:off x="7194525" y="1865525"/>
              <a:ext cx="188800" cy="161900"/>
            </a:xfrm>
            <a:custGeom>
              <a:rect b="b" l="l" r="r" t="t"/>
              <a:pathLst>
                <a:path extrusionOk="0" h="6476" w="7552">
                  <a:moveTo>
                    <a:pt x="7143" y="112"/>
                  </a:moveTo>
                  <a:cubicBezTo>
                    <a:pt x="7301" y="112"/>
                    <a:pt x="7431" y="241"/>
                    <a:pt x="7431" y="408"/>
                  </a:cubicBezTo>
                  <a:lnTo>
                    <a:pt x="7431" y="6067"/>
                  </a:lnTo>
                  <a:cubicBezTo>
                    <a:pt x="7431" y="6225"/>
                    <a:pt x="7301" y="6355"/>
                    <a:pt x="7143" y="6355"/>
                  </a:cubicBezTo>
                  <a:lnTo>
                    <a:pt x="408" y="6355"/>
                  </a:lnTo>
                  <a:cubicBezTo>
                    <a:pt x="241" y="6355"/>
                    <a:pt x="112" y="6225"/>
                    <a:pt x="112" y="6067"/>
                  </a:cubicBezTo>
                  <a:lnTo>
                    <a:pt x="112" y="408"/>
                  </a:lnTo>
                  <a:cubicBezTo>
                    <a:pt x="112" y="241"/>
                    <a:pt x="241" y="112"/>
                    <a:pt x="408" y="112"/>
                  </a:cubicBezTo>
                  <a:close/>
                  <a:moveTo>
                    <a:pt x="408" y="0"/>
                  </a:moveTo>
                  <a:cubicBezTo>
                    <a:pt x="177" y="0"/>
                    <a:pt x="0" y="176"/>
                    <a:pt x="0" y="408"/>
                  </a:cubicBezTo>
                  <a:lnTo>
                    <a:pt x="0" y="6067"/>
                  </a:lnTo>
                  <a:cubicBezTo>
                    <a:pt x="0" y="6290"/>
                    <a:pt x="177" y="6475"/>
                    <a:pt x="408" y="6475"/>
                  </a:cubicBezTo>
                  <a:lnTo>
                    <a:pt x="7143" y="6475"/>
                  </a:lnTo>
                  <a:cubicBezTo>
                    <a:pt x="7366" y="6475"/>
                    <a:pt x="7552" y="6290"/>
                    <a:pt x="7542" y="6067"/>
                  </a:cubicBezTo>
                  <a:lnTo>
                    <a:pt x="7542" y="408"/>
                  </a:lnTo>
                  <a:cubicBezTo>
                    <a:pt x="7542" y="186"/>
                    <a:pt x="7366" y="0"/>
                    <a:pt x="7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2"/>
            <p:cNvSpPr/>
            <p:nvPr/>
          </p:nvSpPr>
          <p:spPr>
            <a:xfrm>
              <a:off x="7224425" y="1950625"/>
              <a:ext cx="128275" cy="17200"/>
            </a:xfrm>
            <a:custGeom>
              <a:rect b="b" l="l" r="r" t="t"/>
              <a:pathLst>
                <a:path extrusionOk="0" h="688" w="5131">
                  <a:moveTo>
                    <a:pt x="326" y="1"/>
                  </a:moveTo>
                  <a:cubicBezTo>
                    <a:pt x="149" y="1"/>
                    <a:pt x="1" y="149"/>
                    <a:pt x="1" y="325"/>
                  </a:cubicBezTo>
                  <a:lnTo>
                    <a:pt x="1" y="363"/>
                  </a:lnTo>
                  <a:cubicBezTo>
                    <a:pt x="1" y="548"/>
                    <a:pt x="149" y="687"/>
                    <a:pt x="326" y="687"/>
                  </a:cubicBezTo>
                  <a:lnTo>
                    <a:pt x="4806" y="687"/>
                  </a:lnTo>
                  <a:cubicBezTo>
                    <a:pt x="4992" y="687"/>
                    <a:pt x="5131" y="548"/>
                    <a:pt x="5131" y="363"/>
                  </a:cubicBezTo>
                  <a:lnTo>
                    <a:pt x="5131" y="325"/>
                  </a:lnTo>
                  <a:cubicBezTo>
                    <a:pt x="5131" y="149"/>
                    <a:pt x="4992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2"/>
            <p:cNvSpPr/>
            <p:nvPr/>
          </p:nvSpPr>
          <p:spPr>
            <a:xfrm>
              <a:off x="7223050" y="1949250"/>
              <a:ext cx="131275" cy="19950"/>
            </a:xfrm>
            <a:custGeom>
              <a:rect b="b" l="l" r="r" t="t"/>
              <a:pathLst>
                <a:path extrusionOk="0" h="798" w="5251">
                  <a:moveTo>
                    <a:pt x="4861" y="111"/>
                  </a:moveTo>
                  <a:cubicBezTo>
                    <a:pt x="5010" y="111"/>
                    <a:pt x="5130" y="232"/>
                    <a:pt x="5130" y="380"/>
                  </a:cubicBezTo>
                  <a:lnTo>
                    <a:pt x="5130" y="418"/>
                  </a:lnTo>
                  <a:cubicBezTo>
                    <a:pt x="5130" y="566"/>
                    <a:pt x="5010" y="687"/>
                    <a:pt x="4861" y="687"/>
                  </a:cubicBezTo>
                  <a:lnTo>
                    <a:pt x="381" y="687"/>
                  </a:lnTo>
                  <a:cubicBezTo>
                    <a:pt x="232" y="687"/>
                    <a:pt x="112" y="566"/>
                    <a:pt x="112" y="418"/>
                  </a:cubicBezTo>
                  <a:lnTo>
                    <a:pt x="112" y="380"/>
                  </a:lnTo>
                  <a:cubicBezTo>
                    <a:pt x="112" y="232"/>
                    <a:pt x="232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67" y="0"/>
                    <a:pt x="0" y="167"/>
                    <a:pt x="0" y="380"/>
                  </a:cubicBezTo>
                  <a:lnTo>
                    <a:pt x="0" y="418"/>
                  </a:lnTo>
                  <a:cubicBezTo>
                    <a:pt x="0" y="631"/>
                    <a:pt x="167" y="798"/>
                    <a:pt x="381" y="798"/>
                  </a:cubicBezTo>
                  <a:lnTo>
                    <a:pt x="4861" y="798"/>
                  </a:lnTo>
                  <a:cubicBezTo>
                    <a:pt x="5075" y="798"/>
                    <a:pt x="5251" y="631"/>
                    <a:pt x="5251" y="418"/>
                  </a:cubicBezTo>
                  <a:lnTo>
                    <a:pt x="5251" y="380"/>
                  </a:lnTo>
                  <a:cubicBezTo>
                    <a:pt x="5251" y="167"/>
                    <a:pt x="5075" y="0"/>
                    <a:pt x="48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2"/>
            <p:cNvSpPr/>
            <p:nvPr/>
          </p:nvSpPr>
          <p:spPr>
            <a:xfrm>
              <a:off x="7238350" y="1955275"/>
              <a:ext cx="99750" cy="7200"/>
            </a:xfrm>
            <a:custGeom>
              <a:rect b="b" l="l" r="r" t="t"/>
              <a:pathLst>
                <a:path extrusionOk="0" h="288" w="3990">
                  <a:moveTo>
                    <a:pt x="3850" y="56"/>
                  </a:moveTo>
                  <a:cubicBezTo>
                    <a:pt x="3897" y="56"/>
                    <a:pt x="3934" y="93"/>
                    <a:pt x="3934" y="139"/>
                  </a:cubicBezTo>
                  <a:lnTo>
                    <a:pt x="3934" y="149"/>
                  </a:lnTo>
                  <a:cubicBezTo>
                    <a:pt x="3934" y="195"/>
                    <a:pt x="3897" y="232"/>
                    <a:pt x="3850" y="232"/>
                  </a:cubicBezTo>
                  <a:lnTo>
                    <a:pt x="140" y="232"/>
                  </a:lnTo>
                  <a:cubicBezTo>
                    <a:pt x="93" y="232"/>
                    <a:pt x="56" y="195"/>
                    <a:pt x="56" y="149"/>
                  </a:cubicBezTo>
                  <a:lnTo>
                    <a:pt x="56" y="139"/>
                  </a:lnTo>
                  <a:cubicBezTo>
                    <a:pt x="56" y="93"/>
                    <a:pt x="93" y="56"/>
                    <a:pt x="140" y="56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149"/>
                  </a:lnTo>
                  <a:cubicBezTo>
                    <a:pt x="1" y="223"/>
                    <a:pt x="66" y="288"/>
                    <a:pt x="140" y="288"/>
                  </a:cubicBezTo>
                  <a:lnTo>
                    <a:pt x="3850" y="288"/>
                  </a:lnTo>
                  <a:cubicBezTo>
                    <a:pt x="3925" y="288"/>
                    <a:pt x="3990" y="232"/>
                    <a:pt x="3990" y="149"/>
                  </a:cubicBezTo>
                  <a:lnTo>
                    <a:pt x="3990" y="139"/>
                  </a:lnTo>
                  <a:cubicBezTo>
                    <a:pt x="3990" y="65"/>
                    <a:pt x="3925" y="0"/>
                    <a:pt x="38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2"/>
            <p:cNvSpPr/>
            <p:nvPr/>
          </p:nvSpPr>
          <p:spPr>
            <a:xfrm>
              <a:off x="7246700" y="1977525"/>
              <a:ext cx="83975" cy="10000"/>
            </a:xfrm>
            <a:custGeom>
              <a:rect b="b" l="l" r="r" t="t"/>
              <a:pathLst>
                <a:path extrusionOk="0" h="400" w="3359">
                  <a:moveTo>
                    <a:pt x="195" y="1"/>
                  </a:moveTo>
                  <a:cubicBezTo>
                    <a:pt x="93" y="1"/>
                    <a:pt x="1" y="84"/>
                    <a:pt x="1" y="196"/>
                  </a:cubicBezTo>
                  <a:cubicBezTo>
                    <a:pt x="1" y="307"/>
                    <a:pt x="93" y="400"/>
                    <a:pt x="195" y="400"/>
                  </a:cubicBezTo>
                  <a:lnTo>
                    <a:pt x="3155" y="400"/>
                  </a:lnTo>
                  <a:cubicBezTo>
                    <a:pt x="3266" y="400"/>
                    <a:pt x="3359" y="307"/>
                    <a:pt x="3359" y="196"/>
                  </a:cubicBezTo>
                  <a:cubicBezTo>
                    <a:pt x="3359" y="84"/>
                    <a:pt x="3266" y="1"/>
                    <a:pt x="3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2"/>
            <p:cNvSpPr/>
            <p:nvPr/>
          </p:nvSpPr>
          <p:spPr>
            <a:xfrm>
              <a:off x="7245300" y="1976150"/>
              <a:ext cx="86775" cy="12775"/>
            </a:xfrm>
            <a:custGeom>
              <a:rect b="b" l="l" r="r" t="t"/>
              <a:pathLst>
                <a:path extrusionOk="0" h="511" w="3471">
                  <a:moveTo>
                    <a:pt x="3211" y="112"/>
                  </a:moveTo>
                  <a:cubicBezTo>
                    <a:pt x="3285" y="112"/>
                    <a:pt x="3350" y="176"/>
                    <a:pt x="3350" y="251"/>
                  </a:cubicBezTo>
                  <a:cubicBezTo>
                    <a:pt x="3350" y="334"/>
                    <a:pt x="3285" y="390"/>
                    <a:pt x="3211" y="390"/>
                  </a:cubicBezTo>
                  <a:lnTo>
                    <a:pt x="251" y="390"/>
                  </a:lnTo>
                  <a:cubicBezTo>
                    <a:pt x="177" y="390"/>
                    <a:pt x="112" y="334"/>
                    <a:pt x="112" y="251"/>
                  </a:cubicBezTo>
                  <a:cubicBezTo>
                    <a:pt x="112" y="176"/>
                    <a:pt x="177" y="112"/>
                    <a:pt x="251" y="112"/>
                  </a:cubicBezTo>
                  <a:close/>
                  <a:moveTo>
                    <a:pt x="251" y="0"/>
                  </a:moveTo>
                  <a:cubicBezTo>
                    <a:pt x="112" y="0"/>
                    <a:pt x="1" y="112"/>
                    <a:pt x="1" y="251"/>
                  </a:cubicBezTo>
                  <a:cubicBezTo>
                    <a:pt x="1" y="399"/>
                    <a:pt x="112" y="510"/>
                    <a:pt x="251" y="510"/>
                  </a:cubicBezTo>
                  <a:lnTo>
                    <a:pt x="3211" y="510"/>
                  </a:lnTo>
                  <a:cubicBezTo>
                    <a:pt x="3350" y="510"/>
                    <a:pt x="3470" y="399"/>
                    <a:pt x="3470" y="251"/>
                  </a:cubicBezTo>
                  <a:cubicBezTo>
                    <a:pt x="3470" y="112"/>
                    <a:pt x="3350" y="0"/>
                    <a:pt x="3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7263625" y="1980075"/>
              <a:ext cx="4675" cy="4900"/>
            </a:xfrm>
            <a:custGeom>
              <a:rect b="b" l="l" r="r" t="t"/>
              <a:pathLst>
                <a:path extrusionOk="0" h="196" w="187">
                  <a:moveTo>
                    <a:pt x="94" y="57"/>
                  </a:moveTo>
                  <a:cubicBezTo>
                    <a:pt x="112" y="57"/>
                    <a:pt x="131" y="75"/>
                    <a:pt x="131" y="94"/>
                  </a:cubicBezTo>
                  <a:cubicBezTo>
                    <a:pt x="131" y="112"/>
                    <a:pt x="112" y="131"/>
                    <a:pt x="94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4" y="57"/>
                  </a:cubicBezTo>
                  <a:close/>
                  <a:moveTo>
                    <a:pt x="94" y="1"/>
                  </a:moveTo>
                  <a:cubicBezTo>
                    <a:pt x="38" y="1"/>
                    <a:pt x="1" y="38"/>
                    <a:pt x="1" y="94"/>
                  </a:cubicBezTo>
                  <a:cubicBezTo>
                    <a:pt x="1" y="149"/>
                    <a:pt x="38" y="196"/>
                    <a:pt x="94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7272900" y="1980075"/>
              <a:ext cx="4675" cy="4900"/>
            </a:xfrm>
            <a:custGeom>
              <a:rect b="b" l="l" r="r" t="t"/>
              <a:pathLst>
                <a:path extrusionOk="0" h="196" w="187">
                  <a:moveTo>
                    <a:pt x="94" y="57"/>
                  </a:moveTo>
                  <a:cubicBezTo>
                    <a:pt x="112" y="57"/>
                    <a:pt x="131" y="75"/>
                    <a:pt x="131" y="94"/>
                  </a:cubicBezTo>
                  <a:cubicBezTo>
                    <a:pt x="131" y="112"/>
                    <a:pt x="112" y="131"/>
                    <a:pt x="94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4" y="57"/>
                  </a:cubicBezTo>
                  <a:close/>
                  <a:moveTo>
                    <a:pt x="94" y="1"/>
                  </a:moveTo>
                  <a:cubicBezTo>
                    <a:pt x="38" y="1"/>
                    <a:pt x="1" y="38"/>
                    <a:pt x="1" y="94"/>
                  </a:cubicBezTo>
                  <a:cubicBezTo>
                    <a:pt x="1" y="149"/>
                    <a:pt x="38" y="196"/>
                    <a:pt x="94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7281500" y="1980075"/>
              <a:ext cx="4875" cy="4900"/>
            </a:xfrm>
            <a:custGeom>
              <a:rect b="b" l="l" r="r" t="t"/>
              <a:pathLst>
                <a:path extrusionOk="0" h="196" w="195">
                  <a:moveTo>
                    <a:pt x="93" y="57"/>
                  </a:moveTo>
                  <a:cubicBezTo>
                    <a:pt x="121" y="57"/>
                    <a:pt x="139" y="75"/>
                    <a:pt x="139" y="94"/>
                  </a:cubicBezTo>
                  <a:cubicBezTo>
                    <a:pt x="139" y="112"/>
                    <a:pt x="121" y="131"/>
                    <a:pt x="93" y="131"/>
                  </a:cubicBezTo>
                  <a:cubicBezTo>
                    <a:pt x="74" y="131"/>
                    <a:pt x="56" y="112"/>
                    <a:pt x="56" y="94"/>
                  </a:cubicBezTo>
                  <a:cubicBezTo>
                    <a:pt x="56" y="75"/>
                    <a:pt x="74" y="57"/>
                    <a:pt x="93" y="57"/>
                  </a:cubicBezTo>
                  <a:close/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9"/>
                    <a:pt x="46" y="196"/>
                    <a:pt x="93" y="196"/>
                  </a:cubicBezTo>
                  <a:cubicBezTo>
                    <a:pt x="148" y="196"/>
                    <a:pt x="195" y="149"/>
                    <a:pt x="195" y="94"/>
                  </a:cubicBezTo>
                  <a:cubicBezTo>
                    <a:pt x="195" y="38"/>
                    <a:pt x="148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2"/>
            <p:cNvSpPr/>
            <p:nvPr/>
          </p:nvSpPr>
          <p:spPr>
            <a:xfrm>
              <a:off x="7290775" y="1980075"/>
              <a:ext cx="4875" cy="4900"/>
            </a:xfrm>
            <a:custGeom>
              <a:rect b="b" l="l" r="r" t="t"/>
              <a:pathLst>
                <a:path extrusionOk="0" h="196" w="195">
                  <a:moveTo>
                    <a:pt x="93" y="57"/>
                  </a:moveTo>
                  <a:cubicBezTo>
                    <a:pt x="121" y="57"/>
                    <a:pt x="139" y="75"/>
                    <a:pt x="139" y="94"/>
                  </a:cubicBezTo>
                  <a:cubicBezTo>
                    <a:pt x="139" y="112"/>
                    <a:pt x="121" y="131"/>
                    <a:pt x="93" y="131"/>
                  </a:cubicBezTo>
                  <a:cubicBezTo>
                    <a:pt x="74" y="131"/>
                    <a:pt x="56" y="112"/>
                    <a:pt x="56" y="94"/>
                  </a:cubicBezTo>
                  <a:cubicBezTo>
                    <a:pt x="56" y="75"/>
                    <a:pt x="74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0" y="38"/>
                    <a:pt x="0" y="94"/>
                  </a:cubicBezTo>
                  <a:cubicBezTo>
                    <a:pt x="0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2"/>
            <p:cNvSpPr/>
            <p:nvPr/>
          </p:nvSpPr>
          <p:spPr>
            <a:xfrm>
              <a:off x="7299800" y="1980075"/>
              <a:ext cx="4900" cy="4900"/>
            </a:xfrm>
            <a:custGeom>
              <a:rect b="b" l="l" r="r" t="t"/>
              <a:pathLst>
                <a:path extrusionOk="0" h="196" w="196">
                  <a:moveTo>
                    <a:pt x="94" y="57"/>
                  </a:moveTo>
                  <a:cubicBezTo>
                    <a:pt x="122" y="57"/>
                    <a:pt x="131" y="75"/>
                    <a:pt x="131" y="94"/>
                  </a:cubicBezTo>
                  <a:cubicBezTo>
                    <a:pt x="131" y="112"/>
                    <a:pt x="122" y="131"/>
                    <a:pt x="94" y="131"/>
                  </a:cubicBezTo>
                  <a:cubicBezTo>
                    <a:pt x="75" y="131"/>
                    <a:pt x="57" y="112"/>
                    <a:pt x="57" y="94"/>
                  </a:cubicBezTo>
                  <a:cubicBezTo>
                    <a:pt x="57" y="75"/>
                    <a:pt x="75" y="57"/>
                    <a:pt x="94" y="57"/>
                  </a:cubicBezTo>
                  <a:close/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4" y="196"/>
                  </a:cubicBezTo>
                  <a:cubicBezTo>
                    <a:pt x="149" y="196"/>
                    <a:pt x="196" y="149"/>
                    <a:pt x="196" y="94"/>
                  </a:cubicBezTo>
                  <a:cubicBezTo>
                    <a:pt x="196" y="38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>
              <a:off x="7309075" y="1980075"/>
              <a:ext cx="4900" cy="4900"/>
            </a:xfrm>
            <a:custGeom>
              <a:rect b="b" l="l" r="r" t="t"/>
              <a:pathLst>
                <a:path extrusionOk="0" h="196" w="196">
                  <a:moveTo>
                    <a:pt x="94" y="57"/>
                  </a:moveTo>
                  <a:cubicBezTo>
                    <a:pt x="122" y="57"/>
                    <a:pt x="131" y="75"/>
                    <a:pt x="131" y="94"/>
                  </a:cubicBezTo>
                  <a:cubicBezTo>
                    <a:pt x="131" y="112"/>
                    <a:pt x="112" y="131"/>
                    <a:pt x="94" y="131"/>
                  </a:cubicBezTo>
                  <a:cubicBezTo>
                    <a:pt x="75" y="131"/>
                    <a:pt x="57" y="112"/>
                    <a:pt x="57" y="94"/>
                  </a:cubicBezTo>
                  <a:cubicBezTo>
                    <a:pt x="57" y="75"/>
                    <a:pt x="75" y="57"/>
                    <a:pt x="94" y="57"/>
                  </a:cubicBezTo>
                  <a:close/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4" y="196"/>
                  </a:cubicBezTo>
                  <a:cubicBezTo>
                    <a:pt x="149" y="196"/>
                    <a:pt x="196" y="149"/>
                    <a:pt x="196" y="94"/>
                  </a:cubicBezTo>
                  <a:cubicBezTo>
                    <a:pt x="196" y="38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>
              <a:off x="7261775" y="1885700"/>
              <a:ext cx="53825" cy="53600"/>
            </a:xfrm>
            <a:custGeom>
              <a:rect b="b" l="l" r="r" t="t"/>
              <a:pathLst>
                <a:path extrusionOk="0" h="2144" w="2153">
                  <a:moveTo>
                    <a:pt x="1077" y="0"/>
                  </a:moveTo>
                  <a:cubicBezTo>
                    <a:pt x="483" y="0"/>
                    <a:pt x="1" y="473"/>
                    <a:pt x="1" y="1067"/>
                  </a:cubicBezTo>
                  <a:cubicBezTo>
                    <a:pt x="1" y="1661"/>
                    <a:pt x="483" y="2143"/>
                    <a:pt x="1077" y="2143"/>
                  </a:cubicBezTo>
                  <a:cubicBezTo>
                    <a:pt x="1670" y="2143"/>
                    <a:pt x="2153" y="1661"/>
                    <a:pt x="2153" y="1067"/>
                  </a:cubicBezTo>
                  <a:cubicBezTo>
                    <a:pt x="2153" y="473"/>
                    <a:pt x="1670" y="0"/>
                    <a:pt x="10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>
              <a:off x="7260375" y="1884075"/>
              <a:ext cx="56625" cy="56850"/>
            </a:xfrm>
            <a:custGeom>
              <a:rect b="b" l="l" r="r" t="t"/>
              <a:pathLst>
                <a:path extrusionOk="0" h="2274" w="2265">
                  <a:moveTo>
                    <a:pt x="1133" y="121"/>
                  </a:moveTo>
                  <a:cubicBezTo>
                    <a:pt x="1689" y="121"/>
                    <a:pt x="2144" y="576"/>
                    <a:pt x="2144" y="1132"/>
                  </a:cubicBezTo>
                  <a:cubicBezTo>
                    <a:pt x="2144" y="1698"/>
                    <a:pt x="1689" y="2153"/>
                    <a:pt x="1133" y="2153"/>
                  </a:cubicBezTo>
                  <a:cubicBezTo>
                    <a:pt x="567" y="2153"/>
                    <a:pt x="112" y="1698"/>
                    <a:pt x="112" y="1132"/>
                  </a:cubicBezTo>
                  <a:cubicBezTo>
                    <a:pt x="112" y="576"/>
                    <a:pt x="567" y="121"/>
                    <a:pt x="1133" y="121"/>
                  </a:cubicBezTo>
                  <a:close/>
                  <a:moveTo>
                    <a:pt x="1133" y="0"/>
                  </a:moveTo>
                  <a:cubicBezTo>
                    <a:pt x="502" y="0"/>
                    <a:pt x="1" y="511"/>
                    <a:pt x="1" y="1132"/>
                  </a:cubicBezTo>
                  <a:cubicBezTo>
                    <a:pt x="1" y="1763"/>
                    <a:pt x="502" y="2273"/>
                    <a:pt x="1133" y="2273"/>
                  </a:cubicBezTo>
                  <a:cubicBezTo>
                    <a:pt x="1754" y="2273"/>
                    <a:pt x="2264" y="1763"/>
                    <a:pt x="2264" y="1132"/>
                  </a:cubicBezTo>
                  <a:cubicBezTo>
                    <a:pt x="2264" y="511"/>
                    <a:pt x="1754" y="0"/>
                    <a:pt x="1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>
              <a:off x="7276625" y="1914000"/>
              <a:ext cx="23900" cy="12075"/>
            </a:xfrm>
            <a:custGeom>
              <a:rect b="b" l="l" r="r" t="t"/>
              <a:pathLst>
                <a:path extrusionOk="0" h="483" w="956">
                  <a:moveTo>
                    <a:pt x="483" y="0"/>
                  </a:moveTo>
                  <a:cubicBezTo>
                    <a:pt x="214" y="0"/>
                    <a:pt x="0" y="213"/>
                    <a:pt x="0" y="482"/>
                  </a:cubicBezTo>
                  <a:lnTo>
                    <a:pt x="956" y="482"/>
                  </a:lnTo>
                  <a:cubicBezTo>
                    <a:pt x="956" y="213"/>
                    <a:pt x="742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>
              <a:off x="7275225" y="1912600"/>
              <a:ext cx="26925" cy="14875"/>
            </a:xfrm>
            <a:custGeom>
              <a:rect b="b" l="l" r="r" t="t"/>
              <a:pathLst>
                <a:path extrusionOk="0" h="595" w="1077">
                  <a:moveTo>
                    <a:pt x="539" y="121"/>
                  </a:moveTo>
                  <a:cubicBezTo>
                    <a:pt x="743" y="121"/>
                    <a:pt x="919" y="279"/>
                    <a:pt x="947" y="483"/>
                  </a:cubicBezTo>
                  <a:lnTo>
                    <a:pt x="121" y="483"/>
                  </a:lnTo>
                  <a:cubicBezTo>
                    <a:pt x="149" y="279"/>
                    <a:pt x="325" y="121"/>
                    <a:pt x="539" y="121"/>
                  </a:cubicBezTo>
                  <a:close/>
                  <a:moveTo>
                    <a:pt x="539" y="0"/>
                  </a:moveTo>
                  <a:cubicBezTo>
                    <a:pt x="242" y="0"/>
                    <a:pt x="1" y="242"/>
                    <a:pt x="1" y="538"/>
                  </a:cubicBezTo>
                  <a:cubicBezTo>
                    <a:pt x="1" y="594"/>
                    <a:pt x="1" y="594"/>
                    <a:pt x="233" y="594"/>
                  </a:cubicBezTo>
                  <a:lnTo>
                    <a:pt x="585" y="594"/>
                  </a:lnTo>
                  <a:cubicBezTo>
                    <a:pt x="1067" y="594"/>
                    <a:pt x="1067" y="594"/>
                    <a:pt x="1077" y="538"/>
                  </a:cubicBezTo>
                  <a:cubicBezTo>
                    <a:pt x="1077" y="242"/>
                    <a:pt x="835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2"/>
            <p:cNvSpPr/>
            <p:nvPr/>
          </p:nvSpPr>
          <p:spPr>
            <a:xfrm>
              <a:off x="7281950" y="1898925"/>
              <a:ext cx="13475" cy="13475"/>
            </a:xfrm>
            <a:custGeom>
              <a:rect b="b" l="l" r="r" t="t"/>
              <a:pathLst>
                <a:path extrusionOk="0" h="539" w="539">
                  <a:moveTo>
                    <a:pt x="270" y="0"/>
                  </a:moveTo>
                  <a:cubicBezTo>
                    <a:pt x="121" y="0"/>
                    <a:pt x="1" y="121"/>
                    <a:pt x="1" y="269"/>
                  </a:cubicBezTo>
                  <a:cubicBezTo>
                    <a:pt x="1" y="418"/>
                    <a:pt x="121" y="538"/>
                    <a:pt x="270" y="538"/>
                  </a:cubicBezTo>
                  <a:cubicBezTo>
                    <a:pt x="418" y="538"/>
                    <a:pt x="539" y="418"/>
                    <a:pt x="539" y="269"/>
                  </a:cubicBezTo>
                  <a:cubicBezTo>
                    <a:pt x="539" y="121"/>
                    <a:pt x="418" y="0"/>
                    <a:pt x="2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2"/>
            <p:cNvSpPr/>
            <p:nvPr/>
          </p:nvSpPr>
          <p:spPr>
            <a:xfrm>
              <a:off x="7280550" y="1897525"/>
              <a:ext cx="16500" cy="16500"/>
            </a:xfrm>
            <a:custGeom>
              <a:rect b="b" l="l" r="r" t="t"/>
              <a:pathLst>
                <a:path extrusionOk="0" h="660" w="660">
                  <a:moveTo>
                    <a:pt x="326" y="112"/>
                  </a:moveTo>
                  <a:cubicBezTo>
                    <a:pt x="446" y="112"/>
                    <a:pt x="539" y="204"/>
                    <a:pt x="539" y="325"/>
                  </a:cubicBezTo>
                  <a:cubicBezTo>
                    <a:pt x="539" y="446"/>
                    <a:pt x="446" y="538"/>
                    <a:pt x="326" y="538"/>
                  </a:cubicBezTo>
                  <a:cubicBezTo>
                    <a:pt x="205" y="538"/>
                    <a:pt x="112" y="446"/>
                    <a:pt x="112" y="325"/>
                  </a:cubicBezTo>
                  <a:cubicBezTo>
                    <a:pt x="112" y="204"/>
                    <a:pt x="205" y="112"/>
                    <a:pt x="326" y="112"/>
                  </a:cubicBezTo>
                  <a:close/>
                  <a:moveTo>
                    <a:pt x="326" y="0"/>
                  </a:moveTo>
                  <a:cubicBezTo>
                    <a:pt x="140" y="0"/>
                    <a:pt x="1" y="140"/>
                    <a:pt x="1" y="325"/>
                  </a:cubicBezTo>
                  <a:cubicBezTo>
                    <a:pt x="1" y="511"/>
                    <a:pt x="140" y="659"/>
                    <a:pt x="326" y="659"/>
                  </a:cubicBezTo>
                  <a:cubicBezTo>
                    <a:pt x="511" y="659"/>
                    <a:pt x="660" y="511"/>
                    <a:pt x="660" y="325"/>
                  </a:cubicBezTo>
                  <a:cubicBezTo>
                    <a:pt x="660" y="140"/>
                    <a:pt x="511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2"/>
            <p:cNvSpPr/>
            <p:nvPr/>
          </p:nvSpPr>
          <p:spPr>
            <a:xfrm>
              <a:off x="7268725" y="1995400"/>
              <a:ext cx="39700" cy="12300"/>
            </a:xfrm>
            <a:custGeom>
              <a:rect b="b" l="l" r="r" t="t"/>
              <a:pathLst>
                <a:path extrusionOk="0" h="492" w="1588">
                  <a:moveTo>
                    <a:pt x="251" y="0"/>
                  </a:moveTo>
                  <a:cubicBezTo>
                    <a:pt x="112" y="0"/>
                    <a:pt x="1" y="111"/>
                    <a:pt x="1" y="251"/>
                  </a:cubicBezTo>
                  <a:cubicBezTo>
                    <a:pt x="1" y="390"/>
                    <a:pt x="112" y="492"/>
                    <a:pt x="251" y="492"/>
                  </a:cubicBezTo>
                  <a:lnTo>
                    <a:pt x="1346" y="492"/>
                  </a:lnTo>
                  <a:cubicBezTo>
                    <a:pt x="1476" y="492"/>
                    <a:pt x="1587" y="390"/>
                    <a:pt x="1587" y="251"/>
                  </a:cubicBezTo>
                  <a:cubicBezTo>
                    <a:pt x="1587" y="111"/>
                    <a:pt x="1476" y="0"/>
                    <a:pt x="1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2"/>
            <p:cNvSpPr/>
            <p:nvPr/>
          </p:nvSpPr>
          <p:spPr>
            <a:xfrm>
              <a:off x="7267350" y="1994000"/>
              <a:ext cx="42450" cy="15325"/>
            </a:xfrm>
            <a:custGeom>
              <a:rect b="b" l="l" r="r" t="t"/>
              <a:pathLst>
                <a:path extrusionOk="0" h="613" w="1698">
                  <a:moveTo>
                    <a:pt x="1401" y="121"/>
                  </a:moveTo>
                  <a:cubicBezTo>
                    <a:pt x="1503" y="121"/>
                    <a:pt x="1586" y="205"/>
                    <a:pt x="1586" y="307"/>
                  </a:cubicBezTo>
                  <a:cubicBezTo>
                    <a:pt x="1586" y="409"/>
                    <a:pt x="1503" y="492"/>
                    <a:pt x="1401" y="492"/>
                  </a:cubicBezTo>
                  <a:lnTo>
                    <a:pt x="306" y="492"/>
                  </a:lnTo>
                  <a:cubicBezTo>
                    <a:pt x="204" y="492"/>
                    <a:pt x="112" y="409"/>
                    <a:pt x="112" y="307"/>
                  </a:cubicBezTo>
                  <a:cubicBezTo>
                    <a:pt x="112" y="205"/>
                    <a:pt x="195" y="121"/>
                    <a:pt x="306" y="121"/>
                  </a:cubicBezTo>
                  <a:close/>
                  <a:moveTo>
                    <a:pt x="306" y="0"/>
                  </a:moveTo>
                  <a:cubicBezTo>
                    <a:pt x="139" y="0"/>
                    <a:pt x="0" y="140"/>
                    <a:pt x="0" y="307"/>
                  </a:cubicBezTo>
                  <a:cubicBezTo>
                    <a:pt x="0" y="474"/>
                    <a:pt x="130" y="613"/>
                    <a:pt x="306" y="613"/>
                  </a:cubicBezTo>
                  <a:lnTo>
                    <a:pt x="1401" y="613"/>
                  </a:lnTo>
                  <a:cubicBezTo>
                    <a:pt x="1568" y="613"/>
                    <a:pt x="1698" y="474"/>
                    <a:pt x="1698" y="307"/>
                  </a:cubicBezTo>
                  <a:cubicBezTo>
                    <a:pt x="1698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7284275" y="2327500"/>
              <a:ext cx="305000" cy="222425"/>
            </a:xfrm>
            <a:custGeom>
              <a:rect b="b" l="l" r="r" t="t"/>
              <a:pathLst>
                <a:path extrusionOk="0" h="8897" w="12200">
                  <a:moveTo>
                    <a:pt x="232" y="0"/>
                  </a:moveTo>
                  <a:cubicBezTo>
                    <a:pt x="102" y="0"/>
                    <a:pt x="0" y="102"/>
                    <a:pt x="0" y="223"/>
                  </a:cubicBezTo>
                  <a:lnTo>
                    <a:pt x="0" y="8674"/>
                  </a:lnTo>
                  <a:cubicBezTo>
                    <a:pt x="0" y="8795"/>
                    <a:pt x="102" y="8897"/>
                    <a:pt x="232" y="8897"/>
                  </a:cubicBezTo>
                  <a:lnTo>
                    <a:pt x="11977" y="8897"/>
                  </a:lnTo>
                  <a:cubicBezTo>
                    <a:pt x="12097" y="8897"/>
                    <a:pt x="12199" y="8795"/>
                    <a:pt x="12199" y="8674"/>
                  </a:cubicBezTo>
                  <a:lnTo>
                    <a:pt x="12199" y="223"/>
                  </a:lnTo>
                  <a:cubicBezTo>
                    <a:pt x="12199" y="102"/>
                    <a:pt x="12097" y="0"/>
                    <a:pt x="11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7301425" y="2310575"/>
              <a:ext cx="305000" cy="37575"/>
            </a:xfrm>
            <a:custGeom>
              <a:rect b="b" l="l" r="r" t="t"/>
              <a:pathLst>
                <a:path extrusionOk="0" h="1503" w="12200">
                  <a:moveTo>
                    <a:pt x="270" y="0"/>
                  </a:moveTo>
                  <a:cubicBezTo>
                    <a:pt x="121" y="0"/>
                    <a:pt x="1" y="121"/>
                    <a:pt x="1" y="269"/>
                  </a:cubicBezTo>
                  <a:lnTo>
                    <a:pt x="1" y="1503"/>
                  </a:lnTo>
                  <a:lnTo>
                    <a:pt x="12200" y="1503"/>
                  </a:lnTo>
                  <a:lnTo>
                    <a:pt x="12200" y="353"/>
                  </a:lnTo>
                  <a:cubicBezTo>
                    <a:pt x="12200" y="158"/>
                    <a:pt x="12042" y="0"/>
                    <a:pt x="11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7299800" y="2309175"/>
              <a:ext cx="308025" cy="40375"/>
            </a:xfrm>
            <a:custGeom>
              <a:rect b="b" l="l" r="r" t="t"/>
              <a:pathLst>
                <a:path extrusionOk="0" h="1615" w="12321">
                  <a:moveTo>
                    <a:pt x="11912" y="112"/>
                  </a:moveTo>
                  <a:cubicBezTo>
                    <a:pt x="12070" y="112"/>
                    <a:pt x="12209" y="251"/>
                    <a:pt x="12209" y="409"/>
                  </a:cubicBezTo>
                  <a:lnTo>
                    <a:pt x="12209" y="1494"/>
                  </a:lnTo>
                  <a:lnTo>
                    <a:pt x="122" y="1494"/>
                  </a:lnTo>
                  <a:lnTo>
                    <a:pt x="122" y="325"/>
                  </a:lnTo>
                  <a:cubicBezTo>
                    <a:pt x="122" y="214"/>
                    <a:pt x="214" y="112"/>
                    <a:pt x="335" y="112"/>
                  </a:cubicBezTo>
                  <a:close/>
                  <a:moveTo>
                    <a:pt x="335" y="0"/>
                  </a:moveTo>
                  <a:cubicBezTo>
                    <a:pt x="149" y="0"/>
                    <a:pt x="1" y="149"/>
                    <a:pt x="1" y="325"/>
                  </a:cubicBezTo>
                  <a:lnTo>
                    <a:pt x="1" y="1615"/>
                  </a:lnTo>
                  <a:lnTo>
                    <a:pt x="12320" y="1615"/>
                  </a:lnTo>
                  <a:lnTo>
                    <a:pt x="12320" y="409"/>
                  </a:lnTo>
                  <a:cubicBezTo>
                    <a:pt x="12320" y="186"/>
                    <a:pt x="12135" y="0"/>
                    <a:pt x="1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7553750" y="2321700"/>
              <a:ext cx="14650" cy="14400"/>
            </a:xfrm>
            <a:custGeom>
              <a:rect b="b" l="l" r="r" t="t"/>
              <a:pathLst>
                <a:path extrusionOk="0" h="576" w="586">
                  <a:moveTo>
                    <a:pt x="298" y="112"/>
                  </a:moveTo>
                  <a:cubicBezTo>
                    <a:pt x="391" y="112"/>
                    <a:pt x="465" y="195"/>
                    <a:pt x="465" y="288"/>
                  </a:cubicBezTo>
                  <a:cubicBezTo>
                    <a:pt x="465" y="381"/>
                    <a:pt x="391" y="464"/>
                    <a:pt x="298" y="464"/>
                  </a:cubicBezTo>
                  <a:cubicBezTo>
                    <a:pt x="196" y="464"/>
                    <a:pt x="122" y="381"/>
                    <a:pt x="122" y="288"/>
                  </a:cubicBezTo>
                  <a:cubicBezTo>
                    <a:pt x="122" y="195"/>
                    <a:pt x="196" y="112"/>
                    <a:pt x="298" y="112"/>
                  </a:cubicBezTo>
                  <a:close/>
                  <a:moveTo>
                    <a:pt x="298" y="0"/>
                  </a:moveTo>
                  <a:cubicBezTo>
                    <a:pt x="131" y="0"/>
                    <a:pt x="1" y="130"/>
                    <a:pt x="1" y="288"/>
                  </a:cubicBezTo>
                  <a:cubicBezTo>
                    <a:pt x="1" y="446"/>
                    <a:pt x="131" y="576"/>
                    <a:pt x="298" y="576"/>
                  </a:cubicBezTo>
                  <a:cubicBezTo>
                    <a:pt x="455" y="576"/>
                    <a:pt x="585" y="446"/>
                    <a:pt x="585" y="288"/>
                  </a:cubicBezTo>
                  <a:cubicBezTo>
                    <a:pt x="585" y="130"/>
                    <a:pt x="455" y="0"/>
                    <a:pt x="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7576250" y="2321700"/>
              <a:ext cx="14650" cy="14400"/>
            </a:xfrm>
            <a:custGeom>
              <a:rect b="b" l="l" r="r" t="t"/>
              <a:pathLst>
                <a:path extrusionOk="0" h="576" w="586">
                  <a:moveTo>
                    <a:pt x="298" y="112"/>
                  </a:moveTo>
                  <a:cubicBezTo>
                    <a:pt x="390" y="112"/>
                    <a:pt x="465" y="195"/>
                    <a:pt x="465" y="288"/>
                  </a:cubicBezTo>
                  <a:cubicBezTo>
                    <a:pt x="465" y="381"/>
                    <a:pt x="390" y="464"/>
                    <a:pt x="298" y="464"/>
                  </a:cubicBezTo>
                  <a:cubicBezTo>
                    <a:pt x="196" y="464"/>
                    <a:pt x="121" y="381"/>
                    <a:pt x="121" y="288"/>
                  </a:cubicBezTo>
                  <a:cubicBezTo>
                    <a:pt x="121" y="195"/>
                    <a:pt x="196" y="112"/>
                    <a:pt x="298" y="112"/>
                  </a:cubicBezTo>
                  <a:close/>
                  <a:moveTo>
                    <a:pt x="298" y="0"/>
                  </a:moveTo>
                  <a:cubicBezTo>
                    <a:pt x="131" y="0"/>
                    <a:pt x="1" y="130"/>
                    <a:pt x="1" y="288"/>
                  </a:cubicBezTo>
                  <a:cubicBezTo>
                    <a:pt x="1" y="446"/>
                    <a:pt x="131" y="576"/>
                    <a:pt x="298" y="576"/>
                  </a:cubicBezTo>
                  <a:cubicBezTo>
                    <a:pt x="455" y="576"/>
                    <a:pt x="585" y="446"/>
                    <a:pt x="585" y="288"/>
                  </a:cubicBezTo>
                  <a:cubicBezTo>
                    <a:pt x="585" y="130"/>
                    <a:pt x="455" y="0"/>
                    <a:pt x="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2"/>
            <p:cNvSpPr/>
            <p:nvPr/>
          </p:nvSpPr>
          <p:spPr>
            <a:xfrm>
              <a:off x="7531500" y="2321700"/>
              <a:ext cx="14400" cy="14400"/>
            </a:xfrm>
            <a:custGeom>
              <a:rect b="b" l="l" r="r" t="t"/>
              <a:pathLst>
                <a:path extrusionOk="0" h="576" w="576">
                  <a:moveTo>
                    <a:pt x="288" y="112"/>
                  </a:moveTo>
                  <a:cubicBezTo>
                    <a:pt x="381" y="112"/>
                    <a:pt x="464" y="195"/>
                    <a:pt x="464" y="288"/>
                  </a:cubicBezTo>
                  <a:cubicBezTo>
                    <a:pt x="464" y="381"/>
                    <a:pt x="381" y="464"/>
                    <a:pt x="288" y="464"/>
                  </a:cubicBezTo>
                  <a:cubicBezTo>
                    <a:pt x="195" y="464"/>
                    <a:pt x="121" y="381"/>
                    <a:pt x="121" y="288"/>
                  </a:cubicBezTo>
                  <a:cubicBezTo>
                    <a:pt x="121" y="195"/>
                    <a:pt x="195" y="112"/>
                    <a:pt x="288" y="112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46"/>
                    <a:pt x="130" y="576"/>
                    <a:pt x="288" y="576"/>
                  </a:cubicBezTo>
                  <a:cubicBezTo>
                    <a:pt x="446" y="576"/>
                    <a:pt x="575" y="446"/>
                    <a:pt x="575" y="288"/>
                  </a:cubicBezTo>
                  <a:cubicBezTo>
                    <a:pt x="575" y="130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2"/>
            <p:cNvSpPr/>
            <p:nvPr/>
          </p:nvSpPr>
          <p:spPr>
            <a:xfrm>
              <a:off x="7301200" y="2348125"/>
              <a:ext cx="305000" cy="183475"/>
            </a:xfrm>
            <a:custGeom>
              <a:rect b="b" l="l" r="r" t="t"/>
              <a:pathLst>
                <a:path extrusionOk="0" h="7339" w="12200">
                  <a:moveTo>
                    <a:pt x="38" y="1"/>
                  </a:moveTo>
                  <a:cubicBezTo>
                    <a:pt x="19" y="1"/>
                    <a:pt x="1" y="19"/>
                    <a:pt x="1" y="38"/>
                  </a:cubicBezTo>
                  <a:lnTo>
                    <a:pt x="1" y="7302"/>
                  </a:lnTo>
                  <a:cubicBezTo>
                    <a:pt x="1" y="7320"/>
                    <a:pt x="19" y="7339"/>
                    <a:pt x="38" y="7339"/>
                  </a:cubicBezTo>
                  <a:lnTo>
                    <a:pt x="12162" y="7339"/>
                  </a:lnTo>
                  <a:cubicBezTo>
                    <a:pt x="12181" y="7339"/>
                    <a:pt x="12199" y="7320"/>
                    <a:pt x="12199" y="7302"/>
                  </a:cubicBezTo>
                  <a:lnTo>
                    <a:pt x="12199" y="38"/>
                  </a:lnTo>
                  <a:cubicBezTo>
                    <a:pt x="12199" y="19"/>
                    <a:pt x="12181" y="1"/>
                    <a:pt x="12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7299800" y="2346750"/>
              <a:ext cx="308025" cy="186250"/>
            </a:xfrm>
            <a:custGeom>
              <a:rect b="b" l="l" r="r" t="t"/>
              <a:pathLst>
                <a:path extrusionOk="0" h="7450" w="12321">
                  <a:moveTo>
                    <a:pt x="12200" y="112"/>
                  </a:moveTo>
                  <a:lnTo>
                    <a:pt x="12200" y="7338"/>
                  </a:lnTo>
                  <a:lnTo>
                    <a:pt x="112" y="7338"/>
                  </a:lnTo>
                  <a:lnTo>
                    <a:pt x="112" y="112"/>
                  </a:lnTo>
                  <a:close/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lnTo>
                    <a:pt x="1" y="7357"/>
                  </a:lnTo>
                  <a:cubicBezTo>
                    <a:pt x="1" y="7412"/>
                    <a:pt x="47" y="7449"/>
                    <a:pt x="94" y="7449"/>
                  </a:cubicBezTo>
                  <a:lnTo>
                    <a:pt x="12218" y="7449"/>
                  </a:lnTo>
                  <a:cubicBezTo>
                    <a:pt x="12274" y="7449"/>
                    <a:pt x="12320" y="7412"/>
                    <a:pt x="12320" y="7357"/>
                  </a:cubicBezTo>
                  <a:lnTo>
                    <a:pt x="12320" y="93"/>
                  </a:lnTo>
                  <a:cubicBezTo>
                    <a:pt x="12320" y="37"/>
                    <a:pt x="12274" y="0"/>
                    <a:pt x="12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2"/>
            <p:cNvSpPr/>
            <p:nvPr/>
          </p:nvSpPr>
          <p:spPr>
            <a:xfrm>
              <a:off x="7510150" y="2385250"/>
              <a:ext cx="67525" cy="103925"/>
            </a:xfrm>
            <a:custGeom>
              <a:rect b="b" l="l" r="r" t="t"/>
              <a:pathLst>
                <a:path extrusionOk="0" h="4157" w="2701">
                  <a:moveTo>
                    <a:pt x="19" y="0"/>
                  </a:moveTo>
                  <a:cubicBezTo>
                    <a:pt x="10" y="0"/>
                    <a:pt x="1" y="9"/>
                    <a:pt x="1" y="19"/>
                  </a:cubicBezTo>
                  <a:lnTo>
                    <a:pt x="1" y="4138"/>
                  </a:lnTo>
                  <a:cubicBezTo>
                    <a:pt x="1" y="4147"/>
                    <a:pt x="10" y="4156"/>
                    <a:pt x="19" y="4156"/>
                  </a:cubicBezTo>
                  <a:lnTo>
                    <a:pt x="2682" y="4156"/>
                  </a:lnTo>
                  <a:cubicBezTo>
                    <a:pt x="2691" y="4156"/>
                    <a:pt x="2700" y="4147"/>
                    <a:pt x="2700" y="4138"/>
                  </a:cubicBezTo>
                  <a:lnTo>
                    <a:pt x="2700" y="19"/>
                  </a:lnTo>
                  <a:cubicBezTo>
                    <a:pt x="2700" y="0"/>
                    <a:pt x="2691" y="0"/>
                    <a:pt x="2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7508775" y="2383625"/>
              <a:ext cx="70300" cy="107175"/>
            </a:xfrm>
            <a:custGeom>
              <a:rect b="b" l="l" r="r" t="t"/>
              <a:pathLst>
                <a:path extrusionOk="0" h="4287" w="2812">
                  <a:moveTo>
                    <a:pt x="2700" y="121"/>
                  </a:moveTo>
                  <a:lnTo>
                    <a:pt x="2700" y="4165"/>
                  </a:lnTo>
                  <a:lnTo>
                    <a:pt x="112" y="4165"/>
                  </a:lnTo>
                  <a:lnTo>
                    <a:pt x="112" y="121"/>
                  </a:lnTo>
                  <a:close/>
                  <a:moveTo>
                    <a:pt x="74" y="0"/>
                  </a:moveTo>
                  <a:cubicBezTo>
                    <a:pt x="37" y="0"/>
                    <a:pt x="0" y="37"/>
                    <a:pt x="0" y="84"/>
                  </a:cubicBezTo>
                  <a:lnTo>
                    <a:pt x="0" y="4203"/>
                  </a:lnTo>
                  <a:cubicBezTo>
                    <a:pt x="0" y="4249"/>
                    <a:pt x="37" y="4286"/>
                    <a:pt x="74" y="4286"/>
                  </a:cubicBezTo>
                  <a:lnTo>
                    <a:pt x="2737" y="4286"/>
                  </a:lnTo>
                  <a:cubicBezTo>
                    <a:pt x="2774" y="4286"/>
                    <a:pt x="2811" y="4249"/>
                    <a:pt x="2811" y="4203"/>
                  </a:cubicBezTo>
                  <a:lnTo>
                    <a:pt x="2811" y="84"/>
                  </a:lnTo>
                  <a:cubicBezTo>
                    <a:pt x="2811" y="37"/>
                    <a:pt x="2774" y="0"/>
                    <a:pt x="27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2"/>
            <p:cNvSpPr/>
            <p:nvPr/>
          </p:nvSpPr>
          <p:spPr>
            <a:xfrm>
              <a:off x="7511775" y="2387100"/>
              <a:ext cx="65200" cy="100900"/>
            </a:xfrm>
            <a:custGeom>
              <a:rect b="b" l="l" r="r" t="t"/>
              <a:pathLst>
                <a:path extrusionOk="0" h="4036" w="2608">
                  <a:moveTo>
                    <a:pt x="1" y="0"/>
                  </a:moveTo>
                  <a:lnTo>
                    <a:pt x="2608" y="403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2"/>
            <p:cNvSpPr/>
            <p:nvPr/>
          </p:nvSpPr>
          <p:spPr>
            <a:xfrm>
              <a:off x="7510150" y="2385700"/>
              <a:ext cx="68450" cy="103700"/>
            </a:xfrm>
            <a:custGeom>
              <a:rect b="b" l="l" r="r" t="t"/>
              <a:pathLst>
                <a:path extrusionOk="0" h="4148" w="2738">
                  <a:moveTo>
                    <a:pt x="70" y="0"/>
                  </a:moveTo>
                  <a:cubicBezTo>
                    <a:pt x="59" y="0"/>
                    <a:pt x="48" y="3"/>
                    <a:pt x="38" y="10"/>
                  </a:cubicBezTo>
                  <a:cubicBezTo>
                    <a:pt x="10" y="29"/>
                    <a:pt x="1" y="66"/>
                    <a:pt x="19" y="93"/>
                  </a:cubicBezTo>
                  <a:lnTo>
                    <a:pt x="2626" y="4120"/>
                  </a:lnTo>
                  <a:cubicBezTo>
                    <a:pt x="2635" y="4138"/>
                    <a:pt x="2654" y="4147"/>
                    <a:pt x="2673" y="4147"/>
                  </a:cubicBezTo>
                  <a:cubicBezTo>
                    <a:pt x="2682" y="4147"/>
                    <a:pt x="2691" y="4147"/>
                    <a:pt x="2700" y="4138"/>
                  </a:cubicBezTo>
                  <a:cubicBezTo>
                    <a:pt x="2728" y="4120"/>
                    <a:pt x="2738" y="4082"/>
                    <a:pt x="2719" y="4055"/>
                  </a:cubicBezTo>
                  <a:lnTo>
                    <a:pt x="121" y="29"/>
                  </a:lnTo>
                  <a:cubicBezTo>
                    <a:pt x="109" y="11"/>
                    <a:pt x="90" y="0"/>
                    <a:pt x="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2"/>
            <p:cNvSpPr/>
            <p:nvPr/>
          </p:nvSpPr>
          <p:spPr>
            <a:xfrm>
              <a:off x="7510625" y="2386875"/>
              <a:ext cx="64950" cy="102300"/>
            </a:xfrm>
            <a:custGeom>
              <a:rect b="b" l="l" r="r" t="t"/>
              <a:pathLst>
                <a:path extrusionOk="0" h="4092" w="2598">
                  <a:moveTo>
                    <a:pt x="2598" y="0"/>
                  </a:moveTo>
                  <a:lnTo>
                    <a:pt x="0" y="409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2"/>
            <p:cNvSpPr/>
            <p:nvPr/>
          </p:nvSpPr>
          <p:spPr>
            <a:xfrm>
              <a:off x="7509000" y="2385325"/>
              <a:ext cx="68200" cy="105475"/>
            </a:xfrm>
            <a:custGeom>
              <a:rect b="b" l="l" r="r" t="t"/>
              <a:pathLst>
                <a:path extrusionOk="0" h="4219" w="2728">
                  <a:moveTo>
                    <a:pt x="2667" y="1"/>
                  </a:moveTo>
                  <a:cubicBezTo>
                    <a:pt x="2648" y="1"/>
                    <a:pt x="2628" y="7"/>
                    <a:pt x="2617" y="25"/>
                  </a:cubicBezTo>
                  <a:lnTo>
                    <a:pt x="19" y="4125"/>
                  </a:lnTo>
                  <a:cubicBezTo>
                    <a:pt x="0" y="4153"/>
                    <a:pt x="10" y="4190"/>
                    <a:pt x="38" y="4209"/>
                  </a:cubicBezTo>
                  <a:cubicBezTo>
                    <a:pt x="47" y="4209"/>
                    <a:pt x="56" y="4218"/>
                    <a:pt x="65" y="4218"/>
                  </a:cubicBezTo>
                  <a:cubicBezTo>
                    <a:pt x="84" y="4218"/>
                    <a:pt x="103" y="4209"/>
                    <a:pt x="121" y="4190"/>
                  </a:cubicBezTo>
                  <a:lnTo>
                    <a:pt x="2719" y="90"/>
                  </a:lnTo>
                  <a:cubicBezTo>
                    <a:pt x="2728" y="62"/>
                    <a:pt x="2728" y="25"/>
                    <a:pt x="2700" y="6"/>
                  </a:cubicBezTo>
                  <a:cubicBezTo>
                    <a:pt x="2690" y="3"/>
                    <a:pt x="2678" y="1"/>
                    <a:pt x="2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2"/>
            <p:cNvSpPr/>
            <p:nvPr/>
          </p:nvSpPr>
          <p:spPr>
            <a:xfrm>
              <a:off x="7340175" y="2391050"/>
              <a:ext cx="143350" cy="3025"/>
            </a:xfrm>
            <a:custGeom>
              <a:rect b="b" l="l" r="r" t="t"/>
              <a:pathLst>
                <a:path extrusionOk="0" h="121" w="5734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5677" y="121"/>
                  </a:lnTo>
                  <a:cubicBezTo>
                    <a:pt x="5705" y="121"/>
                    <a:pt x="5733" y="93"/>
                    <a:pt x="5733" y="65"/>
                  </a:cubicBezTo>
                  <a:cubicBezTo>
                    <a:pt x="5733" y="28"/>
                    <a:pt x="5705" y="0"/>
                    <a:pt x="5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2"/>
            <p:cNvSpPr/>
            <p:nvPr/>
          </p:nvSpPr>
          <p:spPr>
            <a:xfrm>
              <a:off x="7340175" y="2412375"/>
              <a:ext cx="52200" cy="3050"/>
            </a:xfrm>
            <a:custGeom>
              <a:rect b="b" l="l" r="r" t="t"/>
              <a:pathLst>
                <a:path extrusionOk="0" h="122" w="2088">
                  <a:moveTo>
                    <a:pt x="56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32" y="121"/>
                  </a:lnTo>
                  <a:cubicBezTo>
                    <a:pt x="2069" y="121"/>
                    <a:pt x="2087" y="93"/>
                    <a:pt x="2087" y="56"/>
                  </a:cubicBezTo>
                  <a:cubicBezTo>
                    <a:pt x="2087" y="28"/>
                    <a:pt x="2069" y="1"/>
                    <a:pt x="20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2"/>
            <p:cNvSpPr/>
            <p:nvPr/>
          </p:nvSpPr>
          <p:spPr>
            <a:xfrm>
              <a:off x="7409750" y="2412375"/>
              <a:ext cx="62875" cy="3050"/>
            </a:xfrm>
            <a:custGeom>
              <a:rect b="b" l="l" r="r" t="t"/>
              <a:pathLst>
                <a:path extrusionOk="0" h="122" w="2515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2458" y="121"/>
                  </a:lnTo>
                  <a:cubicBezTo>
                    <a:pt x="2486" y="121"/>
                    <a:pt x="2514" y="93"/>
                    <a:pt x="2514" y="56"/>
                  </a:cubicBezTo>
                  <a:cubicBezTo>
                    <a:pt x="2514" y="28"/>
                    <a:pt x="2486" y="1"/>
                    <a:pt x="2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2"/>
            <p:cNvSpPr/>
            <p:nvPr/>
          </p:nvSpPr>
          <p:spPr>
            <a:xfrm>
              <a:off x="7340175" y="2477075"/>
              <a:ext cx="93025" cy="2825"/>
            </a:xfrm>
            <a:custGeom>
              <a:rect b="b" l="l" r="r" t="t"/>
              <a:pathLst>
                <a:path extrusionOk="0" h="113" w="3721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3655" y="112"/>
                  </a:lnTo>
                  <a:cubicBezTo>
                    <a:pt x="3692" y="112"/>
                    <a:pt x="3720" y="93"/>
                    <a:pt x="3720" y="56"/>
                  </a:cubicBezTo>
                  <a:cubicBezTo>
                    <a:pt x="3720" y="29"/>
                    <a:pt x="3692" y="1"/>
                    <a:pt x="3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2"/>
            <p:cNvSpPr/>
            <p:nvPr/>
          </p:nvSpPr>
          <p:spPr>
            <a:xfrm>
              <a:off x="7340175" y="2434875"/>
              <a:ext cx="144500" cy="2800"/>
            </a:xfrm>
            <a:custGeom>
              <a:rect b="b" l="l" r="r" t="t"/>
              <a:pathLst>
                <a:path extrusionOk="0" h="112" w="5780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5724" y="112"/>
                  </a:lnTo>
                  <a:cubicBezTo>
                    <a:pt x="5761" y="112"/>
                    <a:pt x="5779" y="84"/>
                    <a:pt x="5779" y="56"/>
                  </a:cubicBezTo>
                  <a:cubicBezTo>
                    <a:pt x="5779" y="19"/>
                    <a:pt x="5761" y="0"/>
                    <a:pt x="57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2"/>
            <p:cNvSpPr/>
            <p:nvPr/>
          </p:nvSpPr>
          <p:spPr>
            <a:xfrm>
              <a:off x="7340175" y="2456200"/>
              <a:ext cx="47800" cy="2825"/>
            </a:xfrm>
            <a:custGeom>
              <a:rect b="b" l="l" r="r" t="t"/>
              <a:pathLst>
                <a:path extrusionOk="0" h="113" w="1912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1855" y="112"/>
                  </a:lnTo>
                  <a:cubicBezTo>
                    <a:pt x="1883" y="112"/>
                    <a:pt x="1911" y="84"/>
                    <a:pt x="1911" y="56"/>
                  </a:cubicBezTo>
                  <a:cubicBezTo>
                    <a:pt x="1911" y="19"/>
                    <a:pt x="1883" y="1"/>
                    <a:pt x="18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2"/>
            <p:cNvSpPr/>
            <p:nvPr/>
          </p:nvSpPr>
          <p:spPr>
            <a:xfrm>
              <a:off x="7398850" y="2456200"/>
              <a:ext cx="84675" cy="2825"/>
            </a:xfrm>
            <a:custGeom>
              <a:rect b="b" l="l" r="r" t="t"/>
              <a:pathLst>
                <a:path extrusionOk="0" h="113" w="3387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3330" y="112"/>
                  </a:lnTo>
                  <a:cubicBezTo>
                    <a:pt x="3358" y="112"/>
                    <a:pt x="3386" y="84"/>
                    <a:pt x="3386" y="56"/>
                  </a:cubicBezTo>
                  <a:cubicBezTo>
                    <a:pt x="3386" y="19"/>
                    <a:pt x="3358" y="1"/>
                    <a:pt x="33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2"/>
            <p:cNvSpPr/>
            <p:nvPr/>
          </p:nvSpPr>
          <p:spPr>
            <a:xfrm>
              <a:off x="7414375" y="2425125"/>
              <a:ext cx="500" cy="8850"/>
            </a:xfrm>
            <a:custGeom>
              <a:rect b="b" l="l" r="r" t="t"/>
              <a:pathLst>
                <a:path extrusionOk="0" h="354" w="20">
                  <a:moveTo>
                    <a:pt x="19" y="353"/>
                  </a:moveTo>
                  <a:cubicBezTo>
                    <a:pt x="19" y="233"/>
                    <a:pt x="19" y="121"/>
                    <a:pt x="1" y="1"/>
                  </a:cubicBezTo>
                  <a:lnTo>
                    <a:pt x="1" y="1"/>
                  </a:lnTo>
                  <a:lnTo>
                    <a:pt x="1" y="1"/>
                  </a:lnTo>
                  <a:cubicBezTo>
                    <a:pt x="19" y="121"/>
                    <a:pt x="19" y="233"/>
                    <a:pt x="19" y="3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2"/>
            <p:cNvSpPr/>
            <p:nvPr/>
          </p:nvSpPr>
          <p:spPr>
            <a:xfrm>
              <a:off x="7106150" y="2233800"/>
              <a:ext cx="232650" cy="165625"/>
            </a:xfrm>
            <a:custGeom>
              <a:rect b="b" l="l" r="r" t="t"/>
              <a:pathLst>
                <a:path extrusionOk="0" h="6625" w="9306">
                  <a:moveTo>
                    <a:pt x="168" y="1"/>
                  </a:moveTo>
                  <a:cubicBezTo>
                    <a:pt x="75" y="1"/>
                    <a:pt x="1" y="75"/>
                    <a:pt x="1" y="168"/>
                  </a:cubicBezTo>
                  <a:lnTo>
                    <a:pt x="1" y="6457"/>
                  </a:lnTo>
                  <a:cubicBezTo>
                    <a:pt x="1" y="6550"/>
                    <a:pt x="75" y="6624"/>
                    <a:pt x="168" y="6624"/>
                  </a:cubicBezTo>
                  <a:lnTo>
                    <a:pt x="9129" y="6624"/>
                  </a:lnTo>
                  <a:cubicBezTo>
                    <a:pt x="9222" y="6624"/>
                    <a:pt x="9305" y="6550"/>
                    <a:pt x="9305" y="6457"/>
                  </a:cubicBezTo>
                  <a:lnTo>
                    <a:pt x="9305" y="168"/>
                  </a:lnTo>
                  <a:cubicBezTo>
                    <a:pt x="9305" y="75"/>
                    <a:pt x="9222" y="1"/>
                    <a:pt x="9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2"/>
            <p:cNvSpPr/>
            <p:nvPr/>
          </p:nvSpPr>
          <p:spPr>
            <a:xfrm>
              <a:off x="7104525" y="2232175"/>
              <a:ext cx="235675" cy="168850"/>
            </a:xfrm>
            <a:custGeom>
              <a:rect b="b" l="l" r="r" t="t"/>
              <a:pathLst>
                <a:path extrusionOk="0" h="6754" w="9427">
                  <a:moveTo>
                    <a:pt x="9194" y="121"/>
                  </a:moveTo>
                  <a:cubicBezTo>
                    <a:pt x="9259" y="121"/>
                    <a:pt x="9305" y="177"/>
                    <a:pt x="9305" y="233"/>
                  </a:cubicBezTo>
                  <a:lnTo>
                    <a:pt x="9305" y="6522"/>
                  </a:lnTo>
                  <a:cubicBezTo>
                    <a:pt x="9305" y="6587"/>
                    <a:pt x="9259" y="6633"/>
                    <a:pt x="9194" y="6633"/>
                  </a:cubicBezTo>
                  <a:lnTo>
                    <a:pt x="233" y="6633"/>
                  </a:lnTo>
                  <a:cubicBezTo>
                    <a:pt x="168" y="6633"/>
                    <a:pt x="122" y="6587"/>
                    <a:pt x="122" y="6522"/>
                  </a:cubicBezTo>
                  <a:lnTo>
                    <a:pt x="122" y="233"/>
                  </a:lnTo>
                  <a:cubicBezTo>
                    <a:pt x="122" y="177"/>
                    <a:pt x="177" y="121"/>
                    <a:pt x="233" y="121"/>
                  </a:cubicBezTo>
                  <a:close/>
                  <a:moveTo>
                    <a:pt x="233" y="1"/>
                  </a:moveTo>
                  <a:cubicBezTo>
                    <a:pt x="103" y="1"/>
                    <a:pt x="1" y="112"/>
                    <a:pt x="1" y="233"/>
                  </a:cubicBezTo>
                  <a:lnTo>
                    <a:pt x="1" y="6522"/>
                  </a:lnTo>
                  <a:cubicBezTo>
                    <a:pt x="1" y="6652"/>
                    <a:pt x="103" y="6754"/>
                    <a:pt x="233" y="6754"/>
                  </a:cubicBezTo>
                  <a:lnTo>
                    <a:pt x="9194" y="6754"/>
                  </a:lnTo>
                  <a:cubicBezTo>
                    <a:pt x="9324" y="6754"/>
                    <a:pt x="9426" y="6652"/>
                    <a:pt x="9426" y="6522"/>
                  </a:cubicBezTo>
                  <a:lnTo>
                    <a:pt x="9426" y="233"/>
                  </a:lnTo>
                  <a:cubicBezTo>
                    <a:pt x="9426" y="112"/>
                    <a:pt x="9324" y="1"/>
                    <a:pt x="9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2"/>
            <p:cNvSpPr/>
            <p:nvPr/>
          </p:nvSpPr>
          <p:spPr>
            <a:xfrm>
              <a:off x="7119150" y="2221275"/>
              <a:ext cx="232625" cy="27850"/>
            </a:xfrm>
            <a:custGeom>
              <a:rect b="b" l="l" r="r" t="t"/>
              <a:pathLst>
                <a:path extrusionOk="0" h="1114" w="9305">
                  <a:moveTo>
                    <a:pt x="204" y="1"/>
                  </a:moveTo>
                  <a:cubicBezTo>
                    <a:pt x="93" y="1"/>
                    <a:pt x="0" y="93"/>
                    <a:pt x="0" y="205"/>
                  </a:cubicBezTo>
                  <a:lnTo>
                    <a:pt x="0" y="1114"/>
                  </a:lnTo>
                  <a:lnTo>
                    <a:pt x="9305" y="1114"/>
                  </a:lnTo>
                  <a:lnTo>
                    <a:pt x="9305" y="260"/>
                  </a:lnTo>
                  <a:cubicBezTo>
                    <a:pt x="9305" y="112"/>
                    <a:pt x="9184" y="1"/>
                    <a:pt x="9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2"/>
            <p:cNvSpPr/>
            <p:nvPr/>
          </p:nvSpPr>
          <p:spPr>
            <a:xfrm>
              <a:off x="7117750" y="2219650"/>
              <a:ext cx="235425" cy="30875"/>
            </a:xfrm>
            <a:custGeom>
              <a:rect b="b" l="l" r="r" t="t"/>
              <a:pathLst>
                <a:path extrusionOk="0" h="1235" w="9417">
                  <a:moveTo>
                    <a:pt x="9092" y="121"/>
                  </a:moveTo>
                  <a:cubicBezTo>
                    <a:pt x="9203" y="121"/>
                    <a:pt x="9296" y="214"/>
                    <a:pt x="9296" y="325"/>
                  </a:cubicBezTo>
                  <a:lnTo>
                    <a:pt x="9296" y="1123"/>
                  </a:lnTo>
                  <a:lnTo>
                    <a:pt x="112" y="1123"/>
                  </a:lnTo>
                  <a:lnTo>
                    <a:pt x="112" y="270"/>
                  </a:lnTo>
                  <a:cubicBezTo>
                    <a:pt x="112" y="186"/>
                    <a:pt x="177" y="121"/>
                    <a:pt x="260" y="121"/>
                  </a:cubicBezTo>
                  <a:close/>
                  <a:moveTo>
                    <a:pt x="260" y="1"/>
                  </a:moveTo>
                  <a:cubicBezTo>
                    <a:pt x="112" y="1"/>
                    <a:pt x="1" y="121"/>
                    <a:pt x="1" y="270"/>
                  </a:cubicBezTo>
                  <a:lnTo>
                    <a:pt x="1" y="1234"/>
                  </a:lnTo>
                  <a:lnTo>
                    <a:pt x="9417" y="1234"/>
                  </a:lnTo>
                  <a:lnTo>
                    <a:pt x="9417" y="325"/>
                  </a:lnTo>
                  <a:cubicBezTo>
                    <a:pt x="9417" y="149"/>
                    <a:pt x="9268" y="1"/>
                    <a:pt x="90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2"/>
            <p:cNvSpPr/>
            <p:nvPr/>
          </p:nvSpPr>
          <p:spPr>
            <a:xfrm>
              <a:off x="7143950" y="2229150"/>
              <a:ext cx="11400" cy="11400"/>
            </a:xfrm>
            <a:custGeom>
              <a:rect b="b" l="l" r="r" t="t"/>
              <a:pathLst>
                <a:path extrusionOk="0" h="456" w="456">
                  <a:moveTo>
                    <a:pt x="233" y="112"/>
                  </a:moveTo>
                  <a:cubicBezTo>
                    <a:pt x="289" y="112"/>
                    <a:pt x="344" y="168"/>
                    <a:pt x="344" y="224"/>
                  </a:cubicBezTo>
                  <a:cubicBezTo>
                    <a:pt x="344" y="289"/>
                    <a:pt x="289" y="344"/>
                    <a:pt x="233" y="344"/>
                  </a:cubicBezTo>
                  <a:cubicBezTo>
                    <a:pt x="168" y="344"/>
                    <a:pt x="112" y="289"/>
                    <a:pt x="112" y="224"/>
                  </a:cubicBezTo>
                  <a:cubicBezTo>
                    <a:pt x="112" y="168"/>
                    <a:pt x="168" y="112"/>
                    <a:pt x="233" y="112"/>
                  </a:cubicBezTo>
                  <a:close/>
                  <a:moveTo>
                    <a:pt x="233" y="1"/>
                  </a:moveTo>
                  <a:cubicBezTo>
                    <a:pt x="103" y="1"/>
                    <a:pt x="1" y="103"/>
                    <a:pt x="1" y="233"/>
                  </a:cubicBezTo>
                  <a:cubicBezTo>
                    <a:pt x="1" y="354"/>
                    <a:pt x="103" y="456"/>
                    <a:pt x="233" y="456"/>
                  </a:cubicBezTo>
                  <a:cubicBezTo>
                    <a:pt x="353" y="456"/>
                    <a:pt x="456" y="354"/>
                    <a:pt x="456" y="233"/>
                  </a:cubicBezTo>
                  <a:cubicBezTo>
                    <a:pt x="456" y="103"/>
                    <a:pt x="353" y="1"/>
                    <a:pt x="2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2"/>
            <p:cNvSpPr/>
            <p:nvPr/>
          </p:nvSpPr>
          <p:spPr>
            <a:xfrm>
              <a:off x="7160650" y="2229150"/>
              <a:ext cx="11625" cy="11400"/>
            </a:xfrm>
            <a:custGeom>
              <a:rect b="b" l="l" r="r" t="t"/>
              <a:pathLst>
                <a:path extrusionOk="0" h="456" w="465">
                  <a:moveTo>
                    <a:pt x="233" y="112"/>
                  </a:moveTo>
                  <a:cubicBezTo>
                    <a:pt x="298" y="112"/>
                    <a:pt x="344" y="168"/>
                    <a:pt x="344" y="224"/>
                  </a:cubicBezTo>
                  <a:cubicBezTo>
                    <a:pt x="344" y="289"/>
                    <a:pt x="298" y="344"/>
                    <a:pt x="233" y="344"/>
                  </a:cubicBezTo>
                  <a:cubicBezTo>
                    <a:pt x="168" y="344"/>
                    <a:pt x="122" y="289"/>
                    <a:pt x="122" y="224"/>
                  </a:cubicBezTo>
                  <a:cubicBezTo>
                    <a:pt x="122" y="168"/>
                    <a:pt x="168" y="112"/>
                    <a:pt x="233" y="112"/>
                  </a:cubicBezTo>
                  <a:close/>
                  <a:moveTo>
                    <a:pt x="233" y="1"/>
                  </a:moveTo>
                  <a:cubicBezTo>
                    <a:pt x="103" y="1"/>
                    <a:pt x="1" y="103"/>
                    <a:pt x="1" y="233"/>
                  </a:cubicBezTo>
                  <a:cubicBezTo>
                    <a:pt x="1" y="354"/>
                    <a:pt x="103" y="456"/>
                    <a:pt x="233" y="456"/>
                  </a:cubicBezTo>
                  <a:cubicBezTo>
                    <a:pt x="363" y="456"/>
                    <a:pt x="465" y="354"/>
                    <a:pt x="465" y="233"/>
                  </a:cubicBezTo>
                  <a:cubicBezTo>
                    <a:pt x="465" y="103"/>
                    <a:pt x="353" y="1"/>
                    <a:pt x="2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2"/>
            <p:cNvSpPr/>
            <p:nvPr/>
          </p:nvSpPr>
          <p:spPr>
            <a:xfrm>
              <a:off x="7127275" y="2229150"/>
              <a:ext cx="11600" cy="11400"/>
            </a:xfrm>
            <a:custGeom>
              <a:rect b="b" l="l" r="r" t="t"/>
              <a:pathLst>
                <a:path extrusionOk="0" h="456" w="464">
                  <a:moveTo>
                    <a:pt x="232" y="112"/>
                  </a:moveTo>
                  <a:cubicBezTo>
                    <a:pt x="297" y="112"/>
                    <a:pt x="343" y="168"/>
                    <a:pt x="343" y="224"/>
                  </a:cubicBezTo>
                  <a:cubicBezTo>
                    <a:pt x="343" y="289"/>
                    <a:pt x="297" y="344"/>
                    <a:pt x="232" y="344"/>
                  </a:cubicBezTo>
                  <a:cubicBezTo>
                    <a:pt x="167" y="344"/>
                    <a:pt x="121" y="289"/>
                    <a:pt x="121" y="224"/>
                  </a:cubicBezTo>
                  <a:cubicBezTo>
                    <a:pt x="121" y="168"/>
                    <a:pt x="167" y="112"/>
                    <a:pt x="232" y="112"/>
                  </a:cubicBezTo>
                  <a:close/>
                  <a:moveTo>
                    <a:pt x="232" y="1"/>
                  </a:moveTo>
                  <a:cubicBezTo>
                    <a:pt x="102" y="1"/>
                    <a:pt x="0" y="103"/>
                    <a:pt x="0" y="233"/>
                  </a:cubicBezTo>
                  <a:cubicBezTo>
                    <a:pt x="0" y="354"/>
                    <a:pt x="102" y="456"/>
                    <a:pt x="232" y="456"/>
                  </a:cubicBezTo>
                  <a:cubicBezTo>
                    <a:pt x="362" y="456"/>
                    <a:pt x="464" y="354"/>
                    <a:pt x="464" y="233"/>
                  </a:cubicBezTo>
                  <a:cubicBezTo>
                    <a:pt x="464" y="103"/>
                    <a:pt x="362" y="1"/>
                    <a:pt x="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2"/>
            <p:cNvSpPr/>
            <p:nvPr/>
          </p:nvSpPr>
          <p:spPr>
            <a:xfrm>
              <a:off x="7118925" y="2249100"/>
              <a:ext cx="232625" cy="136625"/>
            </a:xfrm>
            <a:custGeom>
              <a:rect b="b" l="l" r="r" t="t"/>
              <a:pathLst>
                <a:path extrusionOk="0" h="5465" w="9305">
                  <a:moveTo>
                    <a:pt x="37" y="1"/>
                  </a:moveTo>
                  <a:cubicBezTo>
                    <a:pt x="19" y="1"/>
                    <a:pt x="0" y="19"/>
                    <a:pt x="0" y="29"/>
                  </a:cubicBezTo>
                  <a:lnTo>
                    <a:pt x="0" y="5437"/>
                  </a:lnTo>
                  <a:cubicBezTo>
                    <a:pt x="0" y="5455"/>
                    <a:pt x="19" y="5465"/>
                    <a:pt x="37" y="5465"/>
                  </a:cubicBezTo>
                  <a:lnTo>
                    <a:pt x="9277" y="5465"/>
                  </a:lnTo>
                  <a:cubicBezTo>
                    <a:pt x="9295" y="5465"/>
                    <a:pt x="9305" y="5455"/>
                    <a:pt x="9305" y="5437"/>
                  </a:cubicBezTo>
                  <a:lnTo>
                    <a:pt x="9305" y="29"/>
                  </a:lnTo>
                  <a:cubicBezTo>
                    <a:pt x="9305" y="19"/>
                    <a:pt x="9295" y="1"/>
                    <a:pt x="9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2"/>
            <p:cNvSpPr/>
            <p:nvPr/>
          </p:nvSpPr>
          <p:spPr>
            <a:xfrm>
              <a:off x="7117525" y="2247725"/>
              <a:ext cx="235650" cy="139625"/>
            </a:xfrm>
            <a:custGeom>
              <a:rect b="b" l="l" r="r" t="t"/>
              <a:pathLst>
                <a:path extrusionOk="0" h="5585" w="9426">
                  <a:moveTo>
                    <a:pt x="9305" y="111"/>
                  </a:moveTo>
                  <a:lnTo>
                    <a:pt x="9305" y="5464"/>
                  </a:lnTo>
                  <a:lnTo>
                    <a:pt x="121" y="5464"/>
                  </a:lnTo>
                  <a:lnTo>
                    <a:pt x="121" y="111"/>
                  </a:lnTo>
                  <a:close/>
                  <a:moveTo>
                    <a:pt x="93" y="0"/>
                  </a:moveTo>
                  <a:cubicBezTo>
                    <a:pt x="38" y="0"/>
                    <a:pt x="0" y="37"/>
                    <a:pt x="0" y="84"/>
                  </a:cubicBezTo>
                  <a:lnTo>
                    <a:pt x="0" y="5492"/>
                  </a:lnTo>
                  <a:cubicBezTo>
                    <a:pt x="0" y="5538"/>
                    <a:pt x="38" y="5585"/>
                    <a:pt x="93" y="5585"/>
                  </a:cubicBezTo>
                  <a:lnTo>
                    <a:pt x="9333" y="5585"/>
                  </a:lnTo>
                  <a:cubicBezTo>
                    <a:pt x="9379" y="5585"/>
                    <a:pt x="9426" y="5538"/>
                    <a:pt x="9426" y="5492"/>
                  </a:cubicBezTo>
                  <a:lnTo>
                    <a:pt x="9426" y="84"/>
                  </a:lnTo>
                  <a:cubicBezTo>
                    <a:pt x="9426" y="37"/>
                    <a:pt x="9379" y="0"/>
                    <a:pt x="9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2"/>
            <p:cNvSpPr/>
            <p:nvPr/>
          </p:nvSpPr>
          <p:spPr>
            <a:xfrm>
              <a:off x="7224200" y="2280875"/>
              <a:ext cx="98600" cy="2825"/>
            </a:xfrm>
            <a:custGeom>
              <a:rect b="b" l="l" r="r" t="t"/>
              <a:pathLst>
                <a:path extrusionOk="0" h="113" w="3944">
                  <a:moveTo>
                    <a:pt x="56" y="1"/>
                  </a:moveTo>
                  <a:cubicBezTo>
                    <a:pt x="19" y="1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3888" y="112"/>
                  </a:lnTo>
                  <a:cubicBezTo>
                    <a:pt x="3915" y="112"/>
                    <a:pt x="3943" y="84"/>
                    <a:pt x="3943" y="56"/>
                  </a:cubicBezTo>
                  <a:cubicBezTo>
                    <a:pt x="3943" y="19"/>
                    <a:pt x="3915" y="1"/>
                    <a:pt x="3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2"/>
            <p:cNvSpPr/>
            <p:nvPr/>
          </p:nvSpPr>
          <p:spPr>
            <a:xfrm>
              <a:off x="7224200" y="2296650"/>
              <a:ext cx="36450" cy="3050"/>
            </a:xfrm>
            <a:custGeom>
              <a:rect b="b" l="l" r="r" t="t"/>
              <a:pathLst>
                <a:path extrusionOk="0" h="122" w="1458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401" y="121"/>
                  </a:lnTo>
                  <a:cubicBezTo>
                    <a:pt x="1429" y="121"/>
                    <a:pt x="1457" y="93"/>
                    <a:pt x="1457" y="56"/>
                  </a:cubicBezTo>
                  <a:cubicBezTo>
                    <a:pt x="1457" y="28"/>
                    <a:pt x="1429" y="0"/>
                    <a:pt x="1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2"/>
            <p:cNvSpPr/>
            <p:nvPr/>
          </p:nvSpPr>
          <p:spPr>
            <a:xfrm>
              <a:off x="7271525" y="2296650"/>
              <a:ext cx="43850" cy="3050"/>
            </a:xfrm>
            <a:custGeom>
              <a:rect b="b" l="l" r="r" t="t"/>
              <a:pathLst>
                <a:path extrusionOk="0" h="122" w="1754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698" y="121"/>
                  </a:lnTo>
                  <a:cubicBezTo>
                    <a:pt x="1726" y="121"/>
                    <a:pt x="1753" y="93"/>
                    <a:pt x="1753" y="56"/>
                  </a:cubicBezTo>
                  <a:cubicBezTo>
                    <a:pt x="1753" y="28"/>
                    <a:pt x="1726" y="0"/>
                    <a:pt x="16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2"/>
            <p:cNvSpPr/>
            <p:nvPr/>
          </p:nvSpPr>
          <p:spPr>
            <a:xfrm>
              <a:off x="7224200" y="2344900"/>
              <a:ext cx="64275" cy="2800"/>
            </a:xfrm>
            <a:custGeom>
              <a:rect b="b" l="l" r="r" t="t"/>
              <a:pathLst>
                <a:path extrusionOk="0" h="112" w="2571"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cubicBezTo>
                    <a:pt x="1" y="84"/>
                    <a:pt x="19" y="111"/>
                    <a:pt x="56" y="111"/>
                  </a:cubicBezTo>
                  <a:lnTo>
                    <a:pt x="2515" y="111"/>
                  </a:lnTo>
                  <a:cubicBezTo>
                    <a:pt x="2543" y="111"/>
                    <a:pt x="2570" y="84"/>
                    <a:pt x="2570" y="56"/>
                  </a:cubicBezTo>
                  <a:cubicBezTo>
                    <a:pt x="2570" y="19"/>
                    <a:pt x="2543" y="0"/>
                    <a:pt x="2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2"/>
            <p:cNvSpPr/>
            <p:nvPr/>
          </p:nvSpPr>
          <p:spPr>
            <a:xfrm>
              <a:off x="7224200" y="2313350"/>
              <a:ext cx="99525" cy="2800"/>
            </a:xfrm>
            <a:custGeom>
              <a:rect b="b" l="l" r="r" t="t"/>
              <a:pathLst>
                <a:path extrusionOk="0" h="112" w="3981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3925" y="112"/>
                  </a:lnTo>
                  <a:cubicBezTo>
                    <a:pt x="3953" y="112"/>
                    <a:pt x="3980" y="93"/>
                    <a:pt x="3980" y="56"/>
                  </a:cubicBezTo>
                  <a:cubicBezTo>
                    <a:pt x="3980" y="28"/>
                    <a:pt x="3953" y="0"/>
                    <a:pt x="3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2"/>
            <p:cNvSpPr/>
            <p:nvPr/>
          </p:nvSpPr>
          <p:spPr>
            <a:xfrm>
              <a:off x="7224200" y="2329125"/>
              <a:ext cx="33425" cy="3025"/>
            </a:xfrm>
            <a:custGeom>
              <a:rect b="b" l="l" r="r" t="t"/>
              <a:pathLst>
                <a:path extrusionOk="0" h="121" w="1337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281" y="121"/>
                  </a:lnTo>
                  <a:cubicBezTo>
                    <a:pt x="1309" y="121"/>
                    <a:pt x="1337" y="93"/>
                    <a:pt x="1337" y="65"/>
                  </a:cubicBezTo>
                  <a:cubicBezTo>
                    <a:pt x="1337" y="28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2"/>
            <p:cNvSpPr/>
            <p:nvPr/>
          </p:nvSpPr>
          <p:spPr>
            <a:xfrm>
              <a:off x="7264100" y="2329125"/>
              <a:ext cx="58700" cy="3025"/>
            </a:xfrm>
            <a:custGeom>
              <a:rect b="b" l="l" r="r" t="t"/>
              <a:pathLst>
                <a:path extrusionOk="0" h="121" w="2348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292" y="121"/>
                  </a:lnTo>
                  <a:cubicBezTo>
                    <a:pt x="2319" y="121"/>
                    <a:pt x="2347" y="93"/>
                    <a:pt x="2347" y="65"/>
                  </a:cubicBezTo>
                  <a:cubicBezTo>
                    <a:pt x="2347" y="28"/>
                    <a:pt x="2319" y="0"/>
                    <a:pt x="2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2"/>
            <p:cNvSpPr/>
            <p:nvPr/>
          </p:nvSpPr>
          <p:spPr>
            <a:xfrm>
              <a:off x="7136550" y="2273925"/>
              <a:ext cx="70525" cy="70525"/>
            </a:xfrm>
            <a:custGeom>
              <a:rect b="b" l="l" r="r" t="t"/>
              <a:pathLst>
                <a:path extrusionOk="0" h="2821" w="2821">
                  <a:moveTo>
                    <a:pt x="1410" y="0"/>
                  </a:moveTo>
                  <a:cubicBezTo>
                    <a:pt x="631" y="0"/>
                    <a:pt x="0" y="631"/>
                    <a:pt x="0" y="1410"/>
                  </a:cubicBezTo>
                  <a:cubicBezTo>
                    <a:pt x="0" y="2190"/>
                    <a:pt x="631" y="2820"/>
                    <a:pt x="1410" y="2820"/>
                  </a:cubicBezTo>
                  <a:cubicBezTo>
                    <a:pt x="2189" y="2820"/>
                    <a:pt x="2820" y="2190"/>
                    <a:pt x="2820" y="1410"/>
                  </a:cubicBezTo>
                  <a:lnTo>
                    <a:pt x="1410" y="1410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2"/>
            <p:cNvSpPr/>
            <p:nvPr/>
          </p:nvSpPr>
          <p:spPr>
            <a:xfrm>
              <a:off x="7135150" y="2272525"/>
              <a:ext cx="73300" cy="73550"/>
            </a:xfrm>
            <a:custGeom>
              <a:rect b="b" l="l" r="r" t="t"/>
              <a:pathLst>
                <a:path extrusionOk="0" h="2942" w="2932">
                  <a:moveTo>
                    <a:pt x="1411" y="121"/>
                  </a:moveTo>
                  <a:lnTo>
                    <a:pt x="1411" y="1466"/>
                  </a:lnTo>
                  <a:cubicBezTo>
                    <a:pt x="1411" y="1504"/>
                    <a:pt x="1438" y="1531"/>
                    <a:pt x="1466" y="1531"/>
                  </a:cubicBezTo>
                  <a:lnTo>
                    <a:pt x="2821" y="1531"/>
                  </a:lnTo>
                  <a:cubicBezTo>
                    <a:pt x="2783" y="2246"/>
                    <a:pt x="2190" y="2821"/>
                    <a:pt x="1466" y="2821"/>
                  </a:cubicBezTo>
                  <a:cubicBezTo>
                    <a:pt x="724" y="2821"/>
                    <a:pt x="112" y="2218"/>
                    <a:pt x="112" y="1466"/>
                  </a:cubicBezTo>
                  <a:cubicBezTo>
                    <a:pt x="112" y="743"/>
                    <a:pt x="687" y="149"/>
                    <a:pt x="1411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76"/>
                  </a:cubicBezTo>
                  <a:cubicBezTo>
                    <a:pt x="0" y="2283"/>
                    <a:pt x="659" y="2941"/>
                    <a:pt x="1466" y="2941"/>
                  </a:cubicBezTo>
                  <a:cubicBezTo>
                    <a:pt x="2273" y="2941"/>
                    <a:pt x="2932" y="2283"/>
                    <a:pt x="2932" y="1476"/>
                  </a:cubicBezTo>
                  <a:cubicBezTo>
                    <a:pt x="2932" y="1439"/>
                    <a:pt x="2913" y="1411"/>
                    <a:pt x="2876" y="1411"/>
                  </a:cubicBezTo>
                  <a:lnTo>
                    <a:pt x="1522" y="1411"/>
                  </a:lnTo>
                  <a:lnTo>
                    <a:pt x="1522" y="56"/>
                  </a:lnTo>
                  <a:cubicBezTo>
                    <a:pt x="1522" y="29"/>
                    <a:pt x="1503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2"/>
            <p:cNvSpPr/>
            <p:nvPr/>
          </p:nvSpPr>
          <p:spPr>
            <a:xfrm>
              <a:off x="7133525" y="2274375"/>
              <a:ext cx="70525" cy="70550"/>
            </a:xfrm>
            <a:custGeom>
              <a:rect b="b" l="l" r="r" t="t"/>
              <a:pathLst>
                <a:path extrusionOk="0" h="2822" w="2821">
                  <a:moveTo>
                    <a:pt x="1411" y="1"/>
                  </a:moveTo>
                  <a:cubicBezTo>
                    <a:pt x="631" y="1"/>
                    <a:pt x="1" y="632"/>
                    <a:pt x="1" y="1411"/>
                  </a:cubicBezTo>
                  <a:cubicBezTo>
                    <a:pt x="1" y="2190"/>
                    <a:pt x="631" y="2821"/>
                    <a:pt x="1411" y="2821"/>
                  </a:cubicBezTo>
                  <a:cubicBezTo>
                    <a:pt x="2190" y="2821"/>
                    <a:pt x="2821" y="2190"/>
                    <a:pt x="2821" y="1411"/>
                  </a:cubicBez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2"/>
            <p:cNvSpPr/>
            <p:nvPr/>
          </p:nvSpPr>
          <p:spPr>
            <a:xfrm>
              <a:off x="7132125" y="2273000"/>
              <a:ext cx="73325" cy="73525"/>
            </a:xfrm>
            <a:custGeom>
              <a:rect b="b" l="l" r="r" t="t"/>
              <a:pathLst>
                <a:path extrusionOk="0" h="2941" w="2933">
                  <a:moveTo>
                    <a:pt x="1411" y="121"/>
                  </a:moveTo>
                  <a:lnTo>
                    <a:pt x="1411" y="1531"/>
                  </a:lnTo>
                  <a:lnTo>
                    <a:pt x="2812" y="1531"/>
                  </a:lnTo>
                  <a:cubicBezTo>
                    <a:pt x="2784" y="2245"/>
                    <a:pt x="2190" y="2820"/>
                    <a:pt x="1467" y="2820"/>
                  </a:cubicBezTo>
                  <a:cubicBezTo>
                    <a:pt x="715" y="2820"/>
                    <a:pt x="112" y="2217"/>
                    <a:pt x="112" y="1466"/>
                  </a:cubicBezTo>
                  <a:cubicBezTo>
                    <a:pt x="112" y="742"/>
                    <a:pt x="687" y="149"/>
                    <a:pt x="1411" y="121"/>
                  </a:cubicBezTo>
                  <a:close/>
                  <a:moveTo>
                    <a:pt x="1467" y="0"/>
                  </a:moveTo>
                  <a:cubicBezTo>
                    <a:pt x="660" y="0"/>
                    <a:pt x="1" y="659"/>
                    <a:pt x="1" y="1466"/>
                  </a:cubicBezTo>
                  <a:cubicBezTo>
                    <a:pt x="1" y="2282"/>
                    <a:pt x="660" y="2941"/>
                    <a:pt x="1467" y="2941"/>
                  </a:cubicBezTo>
                  <a:cubicBezTo>
                    <a:pt x="2274" y="2941"/>
                    <a:pt x="2932" y="2282"/>
                    <a:pt x="2932" y="1466"/>
                  </a:cubicBezTo>
                  <a:lnTo>
                    <a:pt x="2932" y="1410"/>
                  </a:lnTo>
                  <a:lnTo>
                    <a:pt x="1522" y="1410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2"/>
            <p:cNvSpPr/>
            <p:nvPr/>
          </p:nvSpPr>
          <p:spPr>
            <a:xfrm>
              <a:off x="7288225" y="2174500"/>
              <a:ext cx="117825" cy="104850"/>
            </a:xfrm>
            <a:custGeom>
              <a:rect b="b" l="l" r="r" t="t"/>
              <a:pathLst>
                <a:path extrusionOk="0" h="4194" w="4713">
                  <a:moveTo>
                    <a:pt x="2354" y="0"/>
                  </a:moveTo>
                  <a:cubicBezTo>
                    <a:pt x="1744" y="0"/>
                    <a:pt x="1140" y="266"/>
                    <a:pt x="724" y="777"/>
                  </a:cubicBezTo>
                  <a:cubicBezTo>
                    <a:pt x="0" y="1677"/>
                    <a:pt x="130" y="2994"/>
                    <a:pt x="1030" y="3727"/>
                  </a:cubicBezTo>
                  <a:cubicBezTo>
                    <a:pt x="1420" y="4040"/>
                    <a:pt x="1888" y="4194"/>
                    <a:pt x="2352" y="4194"/>
                  </a:cubicBezTo>
                  <a:cubicBezTo>
                    <a:pt x="2961" y="4194"/>
                    <a:pt x="3564" y="3931"/>
                    <a:pt x="3980" y="3421"/>
                  </a:cubicBezTo>
                  <a:cubicBezTo>
                    <a:pt x="4713" y="2521"/>
                    <a:pt x="4573" y="1204"/>
                    <a:pt x="3674" y="471"/>
                  </a:cubicBezTo>
                  <a:cubicBezTo>
                    <a:pt x="3285" y="154"/>
                    <a:pt x="2818" y="0"/>
                    <a:pt x="2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2"/>
            <p:cNvSpPr/>
            <p:nvPr/>
          </p:nvSpPr>
          <p:spPr>
            <a:xfrm>
              <a:off x="7293325" y="2173275"/>
              <a:ext cx="107625" cy="107625"/>
            </a:xfrm>
            <a:custGeom>
              <a:rect b="b" l="l" r="r" t="t"/>
              <a:pathLst>
                <a:path extrusionOk="0" h="4305" w="4305">
                  <a:moveTo>
                    <a:pt x="2152" y="112"/>
                  </a:moveTo>
                  <a:cubicBezTo>
                    <a:pt x="3275" y="112"/>
                    <a:pt x="4193" y="1030"/>
                    <a:pt x="4193" y="2153"/>
                  </a:cubicBezTo>
                  <a:cubicBezTo>
                    <a:pt x="4193" y="3275"/>
                    <a:pt x="3275" y="4193"/>
                    <a:pt x="2152" y="4193"/>
                  </a:cubicBezTo>
                  <a:cubicBezTo>
                    <a:pt x="1030" y="4193"/>
                    <a:pt x="111" y="3275"/>
                    <a:pt x="111" y="2153"/>
                  </a:cubicBezTo>
                  <a:cubicBezTo>
                    <a:pt x="111" y="1030"/>
                    <a:pt x="1030" y="112"/>
                    <a:pt x="2152" y="112"/>
                  </a:cubicBezTo>
                  <a:close/>
                  <a:moveTo>
                    <a:pt x="2152" y="0"/>
                  </a:moveTo>
                  <a:cubicBezTo>
                    <a:pt x="965" y="0"/>
                    <a:pt x="0" y="965"/>
                    <a:pt x="0" y="2153"/>
                  </a:cubicBezTo>
                  <a:cubicBezTo>
                    <a:pt x="0" y="3340"/>
                    <a:pt x="965" y="4305"/>
                    <a:pt x="2152" y="4305"/>
                  </a:cubicBezTo>
                  <a:cubicBezTo>
                    <a:pt x="3340" y="4305"/>
                    <a:pt x="4305" y="3340"/>
                    <a:pt x="4305" y="2153"/>
                  </a:cubicBezTo>
                  <a:cubicBezTo>
                    <a:pt x="4305" y="965"/>
                    <a:pt x="3340" y="0"/>
                    <a:pt x="2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2"/>
            <p:cNvSpPr/>
            <p:nvPr/>
          </p:nvSpPr>
          <p:spPr>
            <a:xfrm>
              <a:off x="7296575" y="2169100"/>
              <a:ext cx="112725" cy="104825"/>
            </a:xfrm>
            <a:custGeom>
              <a:rect b="b" l="l" r="r" t="t"/>
              <a:pathLst>
                <a:path extrusionOk="0" h="4193" w="4509">
                  <a:moveTo>
                    <a:pt x="2260" y="1"/>
                  </a:moveTo>
                  <a:cubicBezTo>
                    <a:pt x="2148" y="1"/>
                    <a:pt x="2035" y="10"/>
                    <a:pt x="1920" y="28"/>
                  </a:cubicBezTo>
                  <a:cubicBezTo>
                    <a:pt x="779" y="214"/>
                    <a:pt x="0" y="1290"/>
                    <a:pt x="186" y="2431"/>
                  </a:cubicBezTo>
                  <a:cubicBezTo>
                    <a:pt x="353" y="3459"/>
                    <a:pt x="1242" y="4193"/>
                    <a:pt x="2251" y="4193"/>
                  </a:cubicBezTo>
                  <a:cubicBezTo>
                    <a:pt x="2362" y="4193"/>
                    <a:pt x="2475" y="4184"/>
                    <a:pt x="2588" y="4166"/>
                  </a:cubicBezTo>
                  <a:cubicBezTo>
                    <a:pt x="3739" y="3980"/>
                    <a:pt x="4509" y="2904"/>
                    <a:pt x="4323" y="1763"/>
                  </a:cubicBezTo>
                  <a:cubicBezTo>
                    <a:pt x="4156" y="728"/>
                    <a:pt x="3268" y="1"/>
                    <a:pt x="2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2"/>
            <p:cNvSpPr/>
            <p:nvPr/>
          </p:nvSpPr>
          <p:spPr>
            <a:xfrm>
              <a:off x="7299125" y="2167700"/>
              <a:ext cx="107850" cy="107650"/>
            </a:xfrm>
            <a:custGeom>
              <a:rect b="b" l="l" r="r" t="t"/>
              <a:pathLst>
                <a:path extrusionOk="0" h="4306" w="4314">
                  <a:moveTo>
                    <a:pt x="2162" y="121"/>
                  </a:moveTo>
                  <a:cubicBezTo>
                    <a:pt x="3284" y="121"/>
                    <a:pt x="4193" y="1030"/>
                    <a:pt x="4193" y="2153"/>
                  </a:cubicBezTo>
                  <a:cubicBezTo>
                    <a:pt x="4193" y="3275"/>
                    <a:pt x="3284" y="4194"/>
                    <a:pt x="2162" y="4194"/>
                  </a:cubicBezTo>
                  <a:cubicBezTo>
                    <a:pt x="1030" y="4194"/>
                    <a:pt x="121" y="3275"/>
                    <a:pt x="121" y="2153"/>
                  </a:cubicBezTo>
                  <a:cubicBezTo>
                    <a:pt x="121" y="1030"/>
                    <a:pt x="1030" y="121"/>
                    <a:pt x="2162" y="121"/>
                  </a:cubicBezTo>
                  <a:close/>
                  <a:moveTo>
                    <a:pt x="2162" y="1"/>
                  </a:moveTo>
                  <a:cubicBezTo>
                    <a:pt x="974" y="1"/>
                    <a:pt x="0" y="965"/>
                    <a:pt x="0" y="2153"/>
                  </a:cubicBezTo>
                  <a:cubicBezTo>
                    <a:pt x="0" y="3340"/>
                    <a:pt x="974" y="4305"/>
                    <a:pt x="2162" y="4305"/>
                  </a:cubicBezTo>
                  <a:cubicBezTo>
                    <a:pt x="3349" y="4305"/>
                    <a:pt x="4314" y="3340"/>
                    <a:pt x="4314" y="2153"/>
                  </a:cubicBezTo>
                  <a:cubicBezTo>
                    <a:pt x="4314" y="965"/>
                    <a:pt x="3349" y="1"/>
                    <a:pt x="2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2"/>
            <p:cNvSpPr/>
            <p:nvPr/>
          </p:nvSpPr>
          <p:spPr>
            <a:xfrm>
              <a:off x="7335750" y="2167700"/>
              <a:ext cx="34125" cy="107650"/>
            </a:xfrm>
            <a:custGeom>
              <a:rect b="b" l="l" r="r" t="t"/>
              <a:pathLst>
                <a:path extrusionOk="0" h="4306" w="1365">
                  <a:moveTo>
                    <a:pt x="678" y="121"/>
                  </a:moveTo>
                  <a:cubicBezTo>
                    <a:pt x="947" y="121"/>
                    <a:pt x="1244" y="956"/>
                    <a:pt x="1244" y="2153"/>
                  </a:cubicBezTo>
                  <a:cubicBezTo>
                    <a:pt x="1244" y="3359"/>
                    <a:pt x="947" y="4194"/>
                    <a:pt x="678" y="4194"/>
                  </a:cubicBezTo>
                  <a:cubicBezTo>
                    <a:pt x="409" y="4194"/>
                    <a:pt x="112" y="3359"/>
                    <a:pt x="112" y="2153"/>
                  </a:cubicBezTo>
                  <a:cubicBezTo>
                    <a:pt x="112" y="956"/>
                    <a:pt x="409" y="121"/>
                    <a:pt x="678" y="121"/>
                  </a:cubicBezTo>
                  <a:close/>
                  <a:moveTo>
                    <a:pt x="678" y="1"/>
                  </a:moveTo>
                  <a:cubicBezTo>
                    <a:pt x="233" y="1"/>
                    <a:pt x="1" y="1114"/>
                    <a:pt x="1" y="2153"/>
                  </a:cubicBezTo>
                  <a:cubicBezTo>
                    <a:pt x="1" y="3201"/>
                    <a:pt x="233" y="4305"/>
                    <a:pt x="678" y="4305"/>
                  </a:cubicBezTo>
                  <a:cubicBezTo>
                    <a:pt x="1123" y="4305"/>
                    <a:pt x="1364" y="3201"/>
                    <a:pt x="1364" y="2153"/>
                  </a:cubicBezTo>
                  <a:cubicBezTo>
                    <a:pt x="1364" y="1114"/>
                    <a:pt x="1123" y="1"/>
                    <a:pt x="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2"/>
            <p:cNvSpPr/>
            <p:nvPr/>
          </p:nvSpPr>
          <p:spPr>
            <a:xfrm>
              <a:off x="7303050" y="2203425"/>
              <a:ext cx="99050" cy="2800"/>
            </a:xfrm>
            <a:custGeom>
              <a:rect b="b" l="l" r="r" t="t"/>
              <a:pathLst>
                <a:path extrusionOk="0" h="112" w="3962">
                  <a:moveTo>
                    <a:pt x="1" y="0"/>
                  </a:moveTo>
                  <a:lnTo>
                    <a:pt x="1" y="112"/>
                  </a:lnTo>
                  <a:lnTo>
                    <a:pt x="3962" y="112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2"/>
            <p:cNvSpPr/>
            <p:nvPr/>
          </p:nvSpPr>
          <p:spPr>
            <a:xfrm>
              <a:off x="7303050" y="2238675"/>
              <a:ext cx="99050" cy="3025"/>
            </a:xfrm>
            <a:custGeom>
              <a:rect b="b" l="l" r="r" t="t"/>
              <a:pathLst>
                <a:path extrusionOk="0" h="121" w="3962">
                  <a:moveTo>
                    <a:pt x="1" y="0"/>
                  </a:moveTo>
                  <a:lnTo>
                    <a:pt x="1" y="121"/>
                  </a:lnTo>
                  <a:lnTo>
                    <a:pt x="3962" y="121"/>
                  </a:lnTo>
                  <a:lnTo>
                    <a:pt x="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4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" name="Google Shape;2375;p40"/>
          <p:cNvSpPr txBox="1"/>
          <p:nvPr>
            <p:ph idx="1" type="body"/>
          </p:nvPr>
        </p:nvSpPr>
        <p:spPr>
          <a:xfrm>
            <a:off x="648275" y="604650"/>
            <a:ext cx="5220300" cy="32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The project successfully met all core goals: user portfolio creation, customization, and export</a:t>
            </a:r>
            <a:br>
              <a:rPr lang="en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Testing confirmed functionality across major browsers and screen sizes</a:t>
            </a:r>
            <a:br>
              <a:rPr lang="en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User interface is fully responsive and accessible from desktop and mobile devices</a:t>
            </a:r>
            <a:br>
              <a:rPr lang="en"/>
            </a:b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Team collaboration and early planning helped prevent major delays or bugs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Add user login with backend implementation 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Selectable themes/preset customizations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Image insertion</a:t>
            </a:r>
            <a:endParaRPr/>
          </a:p>
        </p:txBody>
      </p:sp>
      <p:pic>
        <p:nvPicPr>
          <p:cNvPr id="2376" name="Google Shape;237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8575" y="1157988"/>
            <a:ext cx="2827525" cy="282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0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p41"/>
          <p:cNvSpPr txBox="1"/>
          <p:nvPr>
            <p:ph type="title"/>
          </p:nvPr>
        </p:nvSpPr>
        <p:spPr>
          <a:xfrm>
            <a:off x="4096600" y="2250000"/>
            <a:ext cx="430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</a:t>
            </a:r>
            <a:endParaRPr/>
          </a:p>
        </p:txBody>
      </p:sp>
      <p:grpSp>
        <p:nvGrpSpPr>
          <p:cNvPr id="2382" name="Google Shape;2382;p41"/>
          <p:cNvGrpSpPr/>
          <p:nvPr/>
        </p:nvGrpSpPr>
        <p:grpSpPr>
          <a:xfrm>
            <a:off x="713237" y="1219150"/>
            <a:ext cx="2955370" cy="2463165"/>
            <a:chOff x="1136562" y="1210000"/>
            <a:chExt cx="2955370" cy="2463165"/>
          </a:xfrm>
        </p:grpSpPr>
        <p:sp>
          <p:nvSpPr>
            <p:cNvPr id="2383" name="Google Shape;2383;p41"/>
            <p:cNvSpPr/>
            <p:nvPr/>
          </p:nvSpPr>
          <p:spPr>
            <a:xfrm>
              <a:off x="1242583" y="1775187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41"/>
            <p:cNvSpPr/>
            <p:nvPr/>
          </p:nvSpPr>
          <p:spPr>
            <a:xfrm>
              <a:off x="3894385" y="2105680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41"/>
            <p:cNvSpPr/>
            <p:nvPr/>
          </p:nvSpPr>
          <p:spPr>
            <a:xfrm>
              <a:off x="1136562" y="2953790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41"/>
            <p:cNvSpPr/>
            <p:nvPr/>
          </p:nvSpPr>
          <p:spPr>
            <a:xfrm>
              <a:off x="3973063" y="3183813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41"/>
            <p:cNvSpPr/>
            <p:nvPr/>
          </p:nvSpPr>
          <p:spPr>
            <a:xfrm>
              <a:off x="3676213" y="1303478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41"/>
            <p:cNvSpPr/>
            <p:nvPr/>
          </p:nvSpPr>
          <p:spPr>
            <a:xfrm>
              <a:off x="3676213" y="1396955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41"/>
            <p:cNvSpPr/>
            <p:nvPr/>
          </p:nvSpPr>
          <p:spPr>
            <a:xfrm>
              <a:off x="3705247" y="1368434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41"/>
            <p:cNvSpPr/>
            <p:nvPr/>
          </p:nvSpPr>
          <p:spPr>
            <a:xfrm>
              <a:off x="3611257" y="1368434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41"/>
            <p:cNvSpPr/>
            <p:nvPr/>
          </p:nvSpPr>
          <p:spPr>
            <a:xfrm>
              <a:off x="363345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41"/>
            <p:cNvSpPr/>
            <p:nvPr/>
          </p:nvSpPr>
          <p:spPr>
            <a:xfrm>
              <a:off x="3630271" y="1388757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41"/>
            <p:cNvSpPr/>
            <p:nvPr/>
          </p:nvSpPr>
          <p:spPr>
            <a:xfrm>
              <a:off x="370000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41"/>
            <p:cNvSpPr/>
            <p:nvPr/>
          </p:nvSpPr>
          <p:spPr>
            <a:xfrm>
              <a:off x="3696309" y="1322378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41"/>
            <p:cNvSpPr/>
            <p:nvPr/>
          </p:nvSpPr>
          <p:spPr>
            <a:xfrm>
              <a:off x="363345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41"/>
            <p:cNvSpPr/>
            <p:nvPr/>
          </p:nvSpPr>
          <p:spPr>
            <a:xfrm>
              <a:off x="3630271" y="1322378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41"/>
            <p:cNvSpPr/>
            <p:nvPr/>
          </p:nvSpPr>
          <p:spPr>
            <a:xfrm>
              <a:off x="370000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41"/>
            <p:cNvSpPr/>
            <p:nvPr/>
          </p:nvSpPr>
          <p:spPr>
            <a:xfrm>
              <a:off x="3696309" y="1388757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41"/>
            <p:cNvSpPr/>
            <p:nvPr/>
          </p:nvSpPr>
          <p:spPr>
            <a:xfrm>
              <a:off x="4016308" y="1558007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41"/>
            <p:cNvSpPr/>
            <p:nvPr/>
          </p:nvSpPr>
          <p:spPr>
            <a:xfrm>
              <a:off x="1400299" y="212310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41"/>
            <p:cNvSpPr/>
            <p:nvPr/>
          </p:nvSpPr>
          <p:spPr>
            <a:xfrm>
              <a:off x="2298923" y="121000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41"/>
            <p:cNvSpPr/>
            <p:nvPr/>
          </p:nvSpPr>
          <p:spPr>
            <a:xfrm>
              <a:off x="2283609" y="1637253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41"/>
            <p:cNvSpPr/>
            <p:nvPr/>
          </p:nvSpPr>
          <p:spPr>
            <a:xfrm>
              <a:off x="2280933" y="1632471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41"/>
            <p:cNvSpPr/>
            <p:nvPr/>
          </p:nvSpPr>
          <p:spPr>
            <a:xfrm>
              <a:off x="1836771" y="1663668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41"/>
            <p:cNvSpPr/>
            <p:nvPr/>
          </p:nvSpPr>
          <p:spPr>
            <a:xfrm>
              <a:off x="1833640" y="1660480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41"/>
            <p:cNvSpPr/>
            <p:nvPr/>
          </p:nvSpPr>
          <p:spPr>
            <a:xfrm>
              <a:off x="2020595" y="1692132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41"/>
            <p:cNvSpPr/>
            <p:nvPr/>
          </p:nvSpPr>
          <p:spPr>
            <a:xfrm>
              <a:off x="2017407" y="1688489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41"/>
            <p:cNvSpPr/>
            <p:nvPr/>
          </p:nvSpPr>
          <p:spPr>
            <a:xfrm>
              <a:off x="2293116" y="1635146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41"/>
            <p:cNvSpPr/>
            <p:nvPr/>
          </p:nvSpPr>
          <p:spPr>
            <a:xfrm>
              <a:off x="2290440" y="1629852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41"/>
            <p:cNvSpPr/>
            <p:nvPr/>
          </p:nvSpPr>
          <p:spPr>
            <a:xfrm>
              <a:off x="2999153" y="1568027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41"/>
            <p:cNvSpPr/>
            <p:nvPr/>
          </p:nvSpPr>
          <p:spPr>
            <a:xfrm>
              <a:off x="2995509" y="1564383"/>
              <a:ext cx="88242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41"/>
            <p:cNvSpPr/>
            <p:nvPr/>
          </p:nvSpPr>
          <p:spPr>
            <a:xfrm>
              <a:off x="3130147" y="1424964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41"/>
            <p:cNvSpPr/>
            <p:nvPr/>
          </p:nvSpPr>
          <p:spPr>
            <a:xfrm>
              <a:off x="3126447" y="1421776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41"/>
            <p:cNvSpPr/>
            <p:nvPr/>
          </p:nvSpPr>
          <p:spPr>
            <a:xfrm>
              <a:off x="3248446" y="1621939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41"/>
            <p:cNvSpPr/>
            <p:nvPr/>
          </p:nvSpPr>
          <p:spPr>
            <a:xfrm>
              <a:off x="3244746" y="1618751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41"/>
            <p:cNvSpPr/>
            <p:nvPr/>
          </p:nvSpPr>
          <p:spPr>
            <a:xfrm>
              <a:off x="1773408" y="1427298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41"/>
            <p:cNvSpPr/>
            <p:nvPr/>
          </p:nvSpPr>
          <p:spPr>
            <a:xfrm>
              <a:off x="1747562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41"/>
            <p:cNvSpPr/>
            <p:nvPr/>
          </p:nvSpPr>
          <p:spPr>
            <a:xfrm>
              <a:off x="1744374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41"/>
            <p:cNvSpPr/>
            <p:nvPr/>
          </p:nvSpPr>
          <p:spPr>
            <a:xfrm>
              <a:off x="1975166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41"/>
            <p:cNvSpPr/>
            <p:nvPr/>
          </p:nvSpPr>
          <p:spPr>
            <a:xfrm>
              <a:off x="1971465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41"/>
            <p:cNvSpPr/>
            <p:nvPr/>
          </p:nvSpPr>
          <p:spPr>
            <a:xfrm>
              <a:off x="1855785" y="1509447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41"/>
            <p:cNvSpPr/>
            <p:nvPr/>
          </p:nvSpPr>
          <p:spPr>
            <a:xfrm>
              <a:off x="1852654" y="1505747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41"/>
            <p:cNvSpPr/>
            <p:nvPr/>
          </p:nvSpPr>
          <p:spPr>
            <a:xfrm>
              <a:off x="2110373" y="1414888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41"/>
            <p:cNvSpPr/>
            <p:nvPr/>
          </p:nvSpPr>
          <p:spPr>
            <a:xfrm>
              <a:off x="2107185" y="1411757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41"/>
            <p:cNvSpPr/>
            <p:nvPr/>
          </p:nvSpPr>
          <p:spPr>
            <a:xfrm>
              <a:off x="2591482" y="1337806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41"/>
            <p:cNvSpPr/>
            <p:nvPr/>
          </p:nvSpPr>
          <p:spPr>
            <a:xfrm>
              <a:off x="2588294" y="1334618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41"/>
            <p:cNvSpPr/>
            <p:nvPr/>
          </p:nvSpPr>
          <p:spPr>
            <a:xfrm>
              <a:off x="2649038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41"/>
            <p:cNvSpPr/>
            <p:nvPr/>
          </p:nvSpPr>
          <p:spPr>
            <a:xfrm>
              <a:off x="2712400" y="1416482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41"/>
            <p:cNvSpPr/>
            <p:nvPr/>
          </p:nvSpPr>
          <p:spPr>
            <a:xfrm>
              <a:off x="2775250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41"/>
            <p:cNvSpPr/>
            <p:nvPr/>
          </p:nvSpPr>
          <p:spPr>
            <a:xfrm>
              <a:off x="1404791" y="1554307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41"/>
            <p:cNvSpPr/>
            <p:nvPr/>
          </p:nvSpPr>
          <p:spPr>
            <a:xfrm>
              <a:off x="1401603" y="1551176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41"/>
            <p:cNvSpPr/>
            <p:nvPr/>
          </p:nvSpPr>
          <p:spPr>
            <a:xfrm>
              <a:off x="1575351" y="1628770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41"/>
            <p:cNvSpPr/>
            <p:nvPr/>
          </p:nvSpPr>
          <p:spPr>
            <a:xfrm>
              <a:off x="1515177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41"/>
            <p:cNvSpPr/>
            <p:nvPr/>
          </p:nvSpPr>
          <p:spPr>
            <a:xfrm>
              <a:off x="1456028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41"/>
            <p:cNvSpPr/>
            <p:nvPr/>
          </p:nvSpPr>
          <p:spPr>
            <a:xfrm>
              <a:off x="3635565" y="1627062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41"/>
            <p:cNvSpPr/>
            <p:nvPr/>
          </p:nvSpPr>
          <p:spPr>
            <a:xfrm>
              <a:off x="3631865" y="1623760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41"/>
            <p:cNvSpPr/>
            <p:nvPr/>
          </p:nvSpPr>
          <p:spPr>
            <a:xfrm>
              <a:off x="3607556" y="1751851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41"/>
            <p:cNvSpPr/>
            <p:nvPr/>
          </p:nvSpPr>
          <p:spPr>
            <a:xfrm>
              <a:off x="3603856" y="1748663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41"/>
            <p:cNvSpPr/>
            <p:nvPr/>
          </p:nvSpPr>
          <p:spPr>
            <a:xfrm>
              <a:off x="3402155" y="1499940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41"/>
            <p:cNvSpPr/>
            <p:nvPr/>
          </p:nvSpPr>
          <p:spPr>
            <a:xfrm>
              <a:off x="3398967" y="1496752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41"/>
            <p:cNvSpPr/>
            <p:nvPr/>
          </p:nvSpPr>
          <p:spPr>
            <a:xfrm>
              <a:off x="3445422" y="1520263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41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41"/>
            <p:cNvSpPr/>
            <p:nvPr/>
          </p:nvSpPr>
          <p:spPr>
            <a:xfrm>
              <a:off x="2563985" y="3123841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41"/>
            <p:cNvSpPr/>
            <p:nvPr/>
          </p:nvSpPr>
          <p:spPr>
            <a:xfrm>
              <a:off x="1555312" y="1878575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41"/>
            <p:cNvSpPr/>
            <p:nvPr/>
          </p:nvSpPr>
          <p:spPr>
            <a:xfrm>
              <a:off x="1552124" y="1875387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41"/>
            <p:cNvSpPr/>
            <p:nvPr/>
          </p:nvSpPr>
          <p:spPr>
            <a:xfrm>
              <a:off x="1656191" y="1985772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41"/>
            <p:cNvSpPr/>
            <p:nvPr/>
          </p:nvSpPr>
          <p:spPr>
            <a:xfrm>
              <a:off x="1652491" y="1982641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41"/>
            <p:cNvSpPr/>
            <p:nvPr/>
          </p:nvSpPr>
          <p:spPr>
            <a:xfrm>
              <a:off x="2594670" y="1910284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41"/>
            <p:cNvSpPr/>
            <p:nvPr/>
          </p:nvSpPr>
          <p:spPr>
            <a:xfrm>
              <a:off x="2591482" y="1906584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41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41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41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41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41"/>
            <p:cNvSpPr/>
            <p:nvPr/>
          </p:nvSpPr>
          <p:spPr>
            <a:xfrm>
              <a:off x="1630431" y="3081088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41"/>
            <p:cNvSpPr/>
            <p:nvPr/>
          </p:nvSpPr>
          <p:spPr>
            <a:xfrm>
              <a:off x="1551100" y="3077387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41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41"/>
            <p:cNvSpPr/>
            <p:nvPr/>
          </p:nvSpPr>
          <p:spPr>
            <a:xfrm>
              <a:off x="2092952" y="3564814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41"/>
            <p:cNvSpPr/>
            <p:nvPr/>
          </p:nvSpPr>
          <p:spPr>
            <a:xfrm>
              <a:off x="2089764" y="3561683"/>
              <a:ext cx="1044665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41"/>
            <p:cNvSpPr/>
            <p:nvPr/>
          </p:nvSpPr>
          <p:spPr>
            <a:xfrm>
              <a:off x="2352778" y="3564814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41"/>
            <p:cNvSpPr/>
            <p:nvPr/>
          </p:nvSpPr>
          <p:spPr>
            <a:xfrm>
              <a:off x="2349077" y="3561683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41"/>
            <p:cNvSpPr/>
            <p:nvPr/>
          </p:nvSpPr>
          <p:spPr>
            <a:xfrm>
              <a:off x="2821704" y="2132080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41"/>
            <p:cNvSpPr/>
            <p:nvPr/>
          </p:nvSpPr>
          <p:spPr>
            <a:xfrm>
              <a:off x="2818573" y="2128892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41"/>
            <p:cNvSpPr/>
            <p:nvPr/>
          </p:nvSpPr>
          <p:spPr>
            <a:xfrm>
              <a:off x="2889336" y="2203925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41"/>
            <p:cNvSpPr/>
            <p:nvPr/>
          </p:nvSpPr>
          <p:spPr>
            <a:xfrm>
              <a:off x="3253228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41"/>
            <p:cNvSpPr/>
            <p:nvPr/>
          </p:nvSpPr>
          <p:spPr>
            <a:xfrm>
              <a:off x="3285393" y="2173809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41"/>
            <p:cNvSpPr/>
            <p:nvPr/>
          </p:nvSpPr>
          <p:spPr>
            <a:xfrm>
              <a:off x="3314484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41"/>
            <p:cNvSpPr/>
            <p:nvPr/>
          </p:nvSpPr>
          <p:spPr>
            <a:xfrm>
              <a:off x="3132254" y="225356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41"/>
            <p:cNvSpPr/>
            <p:nvPr/>
          </p:nvSpPr>
          <p:spPr>
            <a:xfrm>
              <a:off x="3132254" y="229740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41"/>
            <p:cNvSpPr/>
            <p:nvPr/>
          </p:nvSpPr>
          <p:spPr>
            <a:xfrm>
              <a:off x="3132254" y="2341181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41"/>
            <p:cNvSpPr/>
            <p:nvPr/>
          </p:nvSpPr>
          <p:spPr>
            <a:xfrm>
              <a:off x="3114321" y="2441034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41"/>
            <p:cNvSpPr/>
            <p:nvPr/>
          </p:nvSpPr>
          <p:spPr>
            <a:xfrm>
              <a:off x="2892524" y="2571459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41"/>
            <p:cNvSpPr/>
            <p:nvPr/>
          </p:nvSpPr>
          <p:spPr>
            <a:xfrm>
              <a:off x="2892524" y="2528136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41"/>
            <p:cNvSpPr/>
            <p:nvPr/>
          </p:nvSpPr>
          <p:spPr>
            <a:xfrm>
              <a:off x="2892524" y="2484300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41"/>
            <p:cNvSpPr/>
            <p:nvPr/>
          </p:nvSpPr>
          <p:spPr>
            <a:xfrm>
              <a:off x="3078911" y="2690839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41"/>
            <p:cNvSpPr/>
            <p:nvPr/>
          </p:nvSpPr>
          <p:spPr>
            <a:xfrm>
              <a:off x="2906757" y="2690839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41"/>
            <p:cNvSpPr/>
            <p:nvPr/>
          </p:nvSpPr>
          <p:spPr>
            <a:xfrm>
              <a:off x="2906757" y="2740481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41"/>
            <p:cNvSpPr/>
            <p:nvPr/>
          </p:nvSpPr>
          <p:spPr>
            <a:xfrm>
              <a:off x="2998640" y="2244060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41"/>
            <p:cNvSpPr/>
            <p:nvPr/>
          </p:nvSpPr>
          <p:spPr>
            <a:xfrm>
              <a:off x="2994940" y="2239790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41"/>
            <p:cNvSpPr/>
            <p:nvPr/>
          </p:nvSpPr>
          <p:spPr>
            <a:xfrm>
              <a:off x="2911539" y="2233129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41"/>
            <p:cNvSpPr/>
            <p:nvPr/>
          </p:nvSpPr>
          <p:spPr>
            <a:xfrm>
              <a:off x="2910969" y="2229600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41"/>
            <p:cNvSpPr/>
            <p:nvPr/>
          </p:nvSpPr>
          <p:spPr>
            <a:xfrm>
              <a:off x="3125422" y="2463578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41"/>
            <p:cNvSpPr/>
            <p:nvPr/>
          </p:nvSpPr>
          <p:spPr>
            <a:xfrm>
              <a:off x="3122234" y="2460902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41"/>
            <p:cNvSpPr/>
            <p:nvPr/>
          </p:nvSpPr>
          <p:spPr>
            <a:xfrm>
              <a:off x="3157075" y="2485382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41"/>
            <p:cNvSpPr/>
            <p:nvPr/>
          </p:nvSpPr>
          <p:spPr>
            <a:xfrm>
              <a:off x="3153374" y="2482194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41"/>
            <p:cNvSpPr/>
            <p:nvPr/>
          </p:nvSpPr>
          <p:spPr>
            <a:xfrm>
              <a:off x="3166070" y="2499159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41"/>
            <p:cNvSpPr/>
            <p:nvPr/>
          </p:nvSpPr>
          <p:spPr>
            <a:xfrm>
              <a:off x="3162369" y="2495971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41"/>
            <p:cNvSpPr/>
            <p:nvPr/>
          </p:nvSpPr>
          <p:spPr>
            <a:xfrm>
              <a:off x="3187703" y="2516522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41"/>
            <p:cNvSpPr/>
            <p:nvPr/>
          </p:nvSpPr>
          <p:spPr>
            <a:xfrm>
              <a:off x="3184572" y="2512822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41"/>
            <p:cNvSpPr/>
            <p:nvPr/>
          </p:nvSpPr>
          <p:spPr>
            <a:xfrm>
              <a:off x="3154968" y="2476956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41"/>
            <p:cNvSpPr/>
            <p:nvPr/>
          </p:nvSpPr>
          <p:spPr>
            <a:xfrm>
              <a:off x="3142273" y="2464261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41"/>
            <p:cNvSpPr/>
            <p:nvPr/>
          </p:nvSpPr>
          <p:spPr>
            <a:xfrm>
              <a:off x="3147055" y="2469840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41"/>
            <p:cNvSpPr/>
            <p:nvPr/>
          </p:nvSpPr>
          <p:spPr>
            <a:xfrm>
              <a:off x="2593589" y="2681844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41"/>
            <p:cNvSpPr/>
            <p:nvPr/>
          </p:nvSpPr>
          <p:spPr>
            <a:xfrm>
              <a:off x="2590401" y="2678144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41"/>
            <p:cNvSpPr/>
            <p:nvPr/>
          </p:nvSpPr>
          <p:spPr>
            <a:xfrm>
              <a:off x="2287821" y="2677631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41"/>
            <p:cNvSpPr/>
            <p:nvPr/>
          </p:nvSpPr>
          <p:spPr>
            <a:xfrm>
              <a:off x="2284633" y="2674443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41"/>
            <p:cNvSpPr/>
            <p:nvPr/>
          </p:nvSpPr>
          <p:spPr>
            <a:xfrm>
              <a:off x="2393425" y="2357433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41"/>
            <p:cNvSpPr/>
            <p:nvPr/>
          </p:nvSpPr>
          <p:spPr>
            <a:xfrm>
              <a:off x="2389725" y="2506645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41"/>
            <p:cNvSpPr/>
            <p:nvPr/>
          </p:nvSpPr>
          <p:spPr>
            <a:xfrm>
              <a:off x="2454681" y="2494889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41"/>
            <p:cNvSpPr/>
            <p:nvPr/>
          </p:nvSpPr>
          <p:spPr>
            <a:xfrm>
              <a:off x="2604121" y="2494889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41"/>
            <p:cNvSpPr/>
            <p:nvPr/>
          </p:nvSpPr>
          <p:spPr>
            <a:xfrm>
              <a:off x="2454681" y="2558251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41"/>
            <p:cNvSpPr/>
            <p:nvPr/>
          </p:nvSpPr>
          <p:spPr>
            <a:xfrm>
              <a:off x="2554478" y="2525005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41"/>
            <p:cNvSpPr/>
            <p:nvPr/>
          </p:nvSpPr>
          <p:spPr>
            <a:xfrm>
              <a:off x="2454681" y="2525005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41"/>
            <p:cNvSpPr/>
            <p:nvPr/>
          </p:nvSpPr>
          <p:spPr>
            <a:xfrm>
              <a:off x="2593076" y="2558251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41"/>
            <p:cNvSpPr/>
            <p:nvPr/>
          </p:nvSpPr>
          <p:spPr>
            <a:xfrm>
              <a:off x="2393425" y="2137375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41"/>
            <p:cNvSpPr/>
            <p:nvPr/>
          </p:nvSpPr>
          <p:spPr>
            <a:xfrm>
              <a:off x="2389725" y="2133674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41"/>
            <p:cNvSpPr/>
            <p:nvPr/>
          </p:nvSpPr>
          <p:spPr>
            <a:xfrm>
              <a:off x="2658545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41"/>
            <p:cNvSpPr/>
            <p:nvPr/>
          </p:nvSpPr>
          <p:spPr>
            <a:xfrm>
              <a:off x="2696574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41"/>
            <p:cNvSpPr/>
            <p:nvPr/>
          </p:nvSpPr>
          <p:spPr>
            <a:xfrm>
              <a:off x="2734602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41"/>
            <p:cNvSpPr/>
            <p:nvPr/>
          </p:nvSpPr>
          <p:spPr>
            <a:xfrm>
              <a:off x="2494304" y="2179616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41"/>
            <p:cNvSpPr/>
            <p:nvPr/>
          </p:nvSpPr>
          <p:spPr>
            <a:xfrm>
              <a:off x="2491116" y="2176428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41"/>
            <p:cNvSpPr/>
            <p:nvPr/>
          </p:nvSpPr>
          <p:spPr>
            <a:xfrm>
              <a:off x="2512806" y="2198118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41"/>
            <p:cNvSpPr/>
            <p:nvPr/>
          </p:nvSpPr>
          <p:spPr>
            <a:xfrm>
              <a:off x="2509618" y="2194930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41"/>
            <p:cNvSpPr/>
            <p:nvPr/>
          </p:nvSpPr>
          <p:spPr>
            <a:xfrm>
              <a:off x="2576168" y="2227664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41"/>
            <p:cNvSpPr/>
            <p:nvPr/>
          </p:nvSpPr>
          <p:spPr>
            <a:xfrm>
              <a:off x="2570874" y="2256698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41"/>
            <p:cNvSpPr/>
            <p:nvPr/>
          </p:nvSpPr>
          <p:spPr>
            <a:xfrm>
              <a:off x="2567686" y="2253567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41"/>
            <p:cNvSpPr/>
            <p:nvPr/>
          </p:nvSpPr>
          <p:spPr>
            <a:xfrm>
              <a:off x="1792423" y="2126273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41"/>
            <p:cNvSpPr/>
            <p:nvPr/>
          </p:nvSpPr>
          <p:spPr>
            <a:xfrm>
              <a:off x="1788722" y="2123085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41"/>
            <p:cNvSpPr/>
            <p:nvPr/>
          </p:nvSpPr>
          <p:spPr>
            <a:xfrm>
              <a:off x="1978354" y="2178819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41"/>
            <p:cNvSpPr/>
            <p:nvPr/>
          </p:nvSpPr>
          <p:spPr>
            <a:xfrm>
              <a:off x="1983591" y="2175403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41"/>
            <p:cNvSpPr/>
            <p:nvPr/>
          </p:nvSpPr>
          <p:spPr>
            <a:xfrm>
              <a:off x="2031697" y="2262505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41"/>
            <p:cNvSpPr/>
            <p:nvPr/>
          </p:nvSpPr>
          <p:spPr>
            <a:xfrm>
              <a:off x="2027996" y="2259374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41"/>
            <p:cNvSpPr/>
            <p:nvPr/>
          </p:nvSpPr>
          <p:spPr>
            <a:xfrm>
              <a:off x="2048035" y="2214456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41"/>
            <p:cNvSpPr/>
            <p:nvPr/>
          </p:nvSpPr>
          <p:spPr>
            <a:xfrm>
              <a:off x="2044847" y="2210756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41"/>
            <p:cNvSpPr/>
            <p:nvPr/>
          </p:nvSpPr>
          <p:spPr>
            <a:xfrm>
              <a:off x="1908103" y="2387692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41"/>
            <p:cNvSpPr/>
            <p:nvPr/>
          </p:nvSpPr>
          <p:spPr>
            <a:xfrm>
              <a:off x="1904915" y="2384504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41"/>
            <p:cNvSpPr/>
            <p:nvPr/>
          </p:nvSpPr>
          <p:spPr>
            <a:xfrm>
              <a:off x="2023726" y="2561439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41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41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41"/>
            <p:cNvSpPr/>
            <p:nvPr/>
          </p:nvSpPr>
          <p:spPr>
            <a:xfrm>
              <a:off x="2127793" y="2705071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41"/>
            <p:cNvSpPr/>
            <p:nvPr/>
          </p:nvSpPr>
          <p:spPr>
            <a:xfrm>
              <a:off x="2124605" y="2701883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41"/>
            <p:cNvSpPr/>
            <p:nvPr/>
          </p:nvSpPr>
          <p:spPr>
            <a:xfrm>
              <a:off x="2026402" y="2792742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41"/>
            <p:cNvSpPr/>
            <p:nvPr/>
          </p:nvSpPr>
          <p:spPr>
            <a:xfrm>
              <a:off x="2023214" y="2789554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41"/>
            <p:cNvSpPr/>
            <p:nvPr/>
          </p:nvSpPr>
          <p:spPr>
            <a:xfrm>
              <a:off x="2123011" y="2705071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41"/>
            <p:cNvSpPr/>
            <p:nvPr/>
          </p:nvSpPr>
          <p:spPr>
            <a:xfrm>
              <a:off x="2119311" y="2701883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41"/>
            <p:cNvSpPr/>
            <p:nvPr/>
          </p:nvSpPr>
          <p:spPr>
            <a:xfrm>
              <a:off x="2021108" y="2792742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41"/>
            <p:cNvSpPr/>
            <p:nvPr/>
          </p:nvSpPr>
          <p:spPr>
            <a:xfrm>
              <a:off x="2017920" y="2789554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41"/>
            <p:cNvSpPr/>
            <p:nvPr/>
          </p:nvSpPr>
          <p:spPr>
            <a:xfrm>
              <a:off x="1924442" y="2844490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41"/>
            <p:cNvSpPr/>
            <p:nvPr/>
          </p:nvSpPr>
          <p:spPr>
            <a:xfrm>
              <a:off x="1921311" y="2841302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41"/>
            <p:cNvSpPr/>
            <p:nvPr/>
          </p:nvSpPr>
          <p:spPr>
            <a:xfrm>
              <a:off x="1919204" y="2844490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41"/>
            <p:cNvSpPr/>
            <p:nvPr/>
          </p:nvSpPr>
          <p:spPr>
            <a:xfrm>
              <a:off x="1916016" y="2841302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41"/>
            <p:cNvSpPr/>
            <p:nvPr/>
          </p:nvSpPr>
          <p:spPr>
            <a:xfrm>
              <a:off x="1958258" y="2712984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41"/>
            <p:cNvSpPr/>
            <p:nvPr/>
          </p:nvSpPr>
          <p:spPr>
            <a:xfrm>
              <a:off x="2564555" y="2795930"/>
              <a:ext cx="268880" cy="282031"/>
            </a:xfrm>
            <a:custGeom>
              <a:rect b="b" l="l" r="r" t="t"/>
              <a:pathLst>
                <a:path extrusionOk="0" h="4954" w="4723">
                  <a:moveTo>
                    <a:pt x="2960" y="0"/>
                  </a:moveTo>
                  <a:cubicBezTo>
                    <a:pt x="2087" y="0"/>
                    <a:pt x="1373" y="640"/>
                    <a:pt x="1373" y="1429"/>
                  </a:cubicBezTo>
                  <a:lnTo>
                    <a:pt x="1373" y="3126"/>
                  </a:lnTo>
                  <a:lnTo>
                    <a:pt x="1373" y="3423"/>
                  </a:lnTo>
                  <a:cubicBezTo>
                    <a:pt x="1373" y="4267"/>
                    <a:pt x="946" y="4954"/>
                    <a:pt x="0" y="4954"/>
                  </a:cubicBezTo>
                  <a:lnTo>
                    <a:pt x="4722" y="4954"/>
                  </a:lnTo>
                  <a:lnTo>
                    <a:pt x="4722" y="1429"/>
                  </a:lnTo>
                  <a:cubicBezTo>
                    <a:pt x="4722" y="631"/>
                    <a:pt x="4017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41"/>
            <p:cNvSpPr/>
            <p:nvPr/>
          </p:nvSpPr>
          <p:spPr>
            <a:xfrm>
              <a:off x="2561367" y="2792230"/>
              <a:ext cx="275200" cy="288920"/>
            </a:xfrm>
            <a:custGeom>
              <a:rect b="b" l="l" r="r" t="t"/>
              <a:pathLst>
                <a:path extrusionOk="0" h="5075" w="4834">
                  <a:moveTo>
                    <a:pt x="3192" y="121"/>
                  </a:moveTo>
                  <a:cubicBezTo>
                    <a:pt x="4036" y="121"/>
                    <a:pt x="4722" y="733"/>
                    <a:pt x="4722" y="1494"/>
                  </a:cubicBezTo>
                  <a:lnTo>
                    <a:pt x="4722" y="4963"/>
                  </a:lnTo>
                  <a:lnTo>
                    <a:pt x="669" y="4963"/>
                  </a:lnTo>
                  <a:cubicBezTo>
                    <a:pt x="1188" y="4741"/>
                    <a:pt x="1485" y="4221"/>
                    <a:pt x="1485" y="3488"/>
                  </a:cubicBezTo>
                  <a:lnTo>
                    <a:pt x="1485" y="1494"/>
                  </a:lnTo>
                  <a:cubicBezTo>
                    <a:pt x="1485" y="733"/>
                    <a:pt x="2171" y="121"/>
                    <a:pt x="3016" y="121"/>
                  </a:cubicBezTo>
                  <a:close/>
                  <a:moveTo>
                    <a:pt x="3016" y="0"/>
                  </a:moveTo>
                  <a:cubicBezTo>
                    <a:pt x="2106" y="0"/>
                    <a:pt x="1374" y="668"/>
                    <a:pt x="1374" y="1494"/>
                  </a:cubicBezTo>
                  <a:lnTo>
                    <a:pt x="1374" y="3488"/>
                  </a:lnTo>
                  <a:cubicBezTo>
                    <a:pt x="1374" y="4416"/>
                    <a:pt x="882" y="4963"/>
                    <a:pt x="56" y="4963"/>
                  </a:cubicBezTo>
                  <a:cubicBezTo>
                    <a:pt x="28" y="4963"/>
                    <a:pt x="1" y="4991"/>
                    <a:pt x="1" y="5019"/>
                  </a:cubicBezTo>
                  <a:cubicBezTo>
                    <a:pt x="1" y="5056"/>
                    <a:pt x="28" y="5075"/>
                    <a:pt x="56" y="5075"/>
                  </a:cubicBezTo>
                  <a:lnTo>
                    <a:pt x="4778" y="5075"/>
                  </a:lnTo>
                  <a:cubicBezTo>
                    <a:pt x="4815" y="5075"/>
                    <a:pt x="4834" y="5056"/>
                    <a:pt x="4834" y="5019"/>
                  </a:cubicBezTo>
                  <a:lnTo>
                    <a:pt x="4834" y="1494"/>
                  </a:lnTo>
                  <a:cubicBezTo>
                    <a:pt x="4834" y="668"/>
                    <a:pt x="410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41"/>
            <p:cNvSpPr/>
            <p:nvPr/>
          </p:nvSpPr>
          <p:spPr>
            <a:xfrm>
              <a:off x="2572468" y="2799630"/>
              <a:ext cx="260967" cy="274630"/>
            </a:xfrm>
            <a:custGeom>
              <a:rect b="b" l="l" r="r" t="t"/>
              <a:pathLst>
                <a:path extrusionOk="0" h="4824" w="4584">
                  <a:moveTo>
                    <a:pt x="4583" y="4824"/>
                  </a:moveTo>
                  <a:lnTo>
                    <a:pt x="0" y="4824"/>
                  </a:lnTo>
                  <a:lnTo>
                    <a:pt x="0" y="4824"/>
                  </a:lnTo>
                  <a:cubicBezTo>
                    <a:pt x="910" y="4824"/>
                    <a:pt x="1327" y="4156"/>
                    <a:pt x="1327" y="3330"/>
                  </a:cubicBezTo>
                  <a:lnTo>
                    <a:pt x="1327" y="3043"/>
                  </a:lnTo>
                  <a:lnTo>
                    <a:pt x="1327" y="1392"/>
                  </a:lnTo>
                  <a:cubicBezTo>
                    <a:pt x="1327" y="622"/>
                    <a:pt x="2023" y="0"/>
                    <a:pt x="2876" y="0"/>
                  </a:cubicBezTo>
                  <a:lnTo>
                    <a:pt x="3043" y="0"/>
                  </a:lnTo>
                  <a:cubicBezTo>
                    <a:pt x="3897" y="0"/>
                    <a:pt x="4583" y="622"/>
                    <a:pt x="4583" y="1392"/>
                  </a:cubicBezTo>
                  <a:lnTo>
                    <a:pt x="4583" y="48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41"/>
            <p:cNvSpPr/>
            <p:nvPr/>
          </p:nvSpPr>
          <p:spPr>
            <a:xfrm>
              <a:off x="2730902" y="2795361"/>
              <a:ext cx="742595" cy="638071"/>
            </a:xfrm>
            <a:custGeom>
              <a:rect b="b" l="l" r="r" t="t"/>
              <a:pathLst>
                <a:path extrusionOk="0" h="11208" w="13044">
                  <a:moveTo>
                    <a:pt x="0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1" y="1"/>
                  </a:moveTo>
                  <a:cubicBezTo>
                    <a:pt x="17" y="1"/>
                    <a:pt x="1689" y="20"/>
                    <a:pt x="1689" y="1977"/>
                  </a:cubicBezTo>
                  <a:lnTo>
                    <a:pt x="1689" y="3071"/>
                  </a:lnTo>
                  <a:lnTo>
                    <a:pt x="1633" y="9760"/>
                  </a:lnTo>
                  <a:cubicBezTo>
                    <a:pt x="1633" y="10558"/>
                    <a:pt x="2394" y="11207"/>
                    <a:pt x="3331" y="11207"/>
                  </a:cubicBezTo>
                  <a:lnTo>
                    <a:pt x="13025" y="11207"/>
                  </a:lnTo>
                  <a:lnTo>
                    <a:pt x="13034" y="1977"/>
                  </a:lnTo>
                  <a:cubicBezTo>
                    <a:pt x="13043" y="901"/>
                    <a:pt x="12014" y="29"/>
                    <a:pt x="10743" y="19"/>
                  </a:cubicBezTo>
                  <a:lnTo>
                    <a:pt x="3757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41"/>
            <p:cNvSpPr/>
            <p:nvPr/>
          </p:nvSpPr>
          <p:spPr>
            <a:xfrm>
              <a:off x="2726689" y="2792230"/>
              <a:ext cx="749427" cy="644334"/>
            </a:xfrm>
            <a:custGeom>
              <a:rect b="b" l="l" r="r" t="t"/>
              <a:pathLst>
                <a:path extrusionOk="0" h="11318" w="13164">
                  <a:moveTo>
                    <a:pt x="650" y="121"/>
                  </a:moveTo>
                  <a:lnTo>
                    <a:pt x="3822" y="139"/>
                  </a:lnTo>
                  <a:lnTo>
                    <a:pt x="3831" y="139"/>
                  </a:lnTo>
                  <a:lnTo>
                    <a:pt x="10817" y="130"/>
                  </a:lnTo>
                  <a:cubicBezTo>
                    <a:pt x="11485" y="139"/>
                    <a:pt x="12106" y="381"/>
                    <a:pt x="12533" y="817"/>
                  </a:cubicBezTo>
                  <a:cubicBezTo>
                    <a:pt x="12867" y="1160"/>
                    <a:pt x="13052" y="1587"/>
                    <a:pt x="13052" y="2032"/>
                  </a:cubicBezTo>
                  <a:lnTo>
                    <a:pt x="13043" y="11197"/>
                  </a:lnTo>
                  <a:lnTo>
                    <a:pt x="3405" y="11197"/>
                  </a:lnTo>
                  <a:cubicBezTo>
                    <a:pt x="2913" y="11197"/>
                    <a:pt x="2459" y="11021"/>
                    <a:pt x="2143" y="10705"/>
                  </a:cubicBezTo>
                  <a:cubicBezTo>
                    <a:pt x="1902" y="10455"/>
                    <a:pt x="1763" y="10140"/>
                    <a:pt x="1772" y="9824"/>
                  </a:cubicBezTo>
                  <a:lnTo>
                    <a:pt x="1828" y="2032"/>
                  </a:lnTo>
                  <a:cubicBezTo>
                    <a:pt x="1828" y="789"/>
                    <a:pt x="1160" y="306"/>
                    <a:pt x="650" y="121"/>
                  </a:cubicBezTo>
                  <a:close/>
                  <a:moveTo>
                    <a:pt x="74" y="0"/>
                  </a:moveTo>
                  <a:cubicBezTo>
                    <a:pt x="9" y="0"/>
                    <a:pt x="0" y="47"/>
                    <a:pt x="0" y="56"/>
                  </a:cubicBezTo>
                  <a:cubicBezTo>
                    <a:pt x="0" y="84"/>
                    <a:pt x="9" y="121"/>
                    <a:pt x="74" y="121"/>
                  </a:cubicBezTo>
                  <a:cubicBezTo>
                    <a:pt x="149" y="121"/>
                    <a:pt x="1707" y="149"/>
                    <a:pt x="1707" y="2032"/>
                  </a:cubicBezTo>
                  <a:lnTo>
                    <a:pt x="1651" y="9824"/>
                  </a:lnTo>
                  <a:cubicBezTo>
                    <a:pt x="1651" y="10177"/>
                    <a:pt x="1800" y="10520"/>
                    <a:pt x="2060" y="10789"/>
                  </a:cubicBezTo>
                  <a:cubicBezTo>
                    <a:pt x="2394" y="11123"/>
                    <a:pt x="2885" y="11318"/>
                    <a:pt x="3405" y="11318"/>
                  </a:cubicBezTo>
                  <a:lnTo>
                    <a:pt x="13099" y="11318"/>
                  </a:lnTo>
                  <a:cubicBezTo>
                    <a:pt x="13127" y="11318"/>
                    <a:pt x="13155" y="11290"/>
                    <a:pt x="13155" y="11262"/>
                  </a:cubicBezTo>
                  <a:lnTo>
                    <a:pt x="13164" y="2032"/>
                  </a:lnTo>
                  <a:cubicBezTo>
                    <a:pt x="13164" y="1559"/>
                    <a:pt x="12969" y="1095"/>
                    <a:pt x="12616" y="733"/>
                  </a:cubicBezTo>
                  <a:cubicBezTo>
                    <a:pt x="12171" y="279"/>
                    <a:pt x="11513" y="19"/>
                    <a:pt x="10817" y="19"/>
                  </a:cubicBezTo>
                  <a:lnTo>
                    <a:pt x="3841" y="28"/>
                  </a:lnTo>
                  <a:lnTo>
                    <a:pt x="3831" y="28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41"/>
            <p:cNvSpPr/>
            <p:nvPr/>
          </p:nvSpPr>
          <p:spPr>
            <a:xfrm>
              <a:off x="2931065" y="2916847"/>
              <a:ext cx="88242" cy="87729"/>
            </a:xfrm>
            <a:custGeom>
              <a:rect b="b" l="l" r="r" t="t"/>
              <a:pathLst>
                <a:path extrusionOk="0" h="1541" w="1550">
                  <a:moveTo>
                    <a:pt x="780" y="1"/>
                  </a:moveTo>
                  <a:cubicBezTo>
                    <a:pt x="353" y="1"/>
                    <a:pt x="0" y="344"/>
                    <a:pt x="0" y="770"/>
                  </a:cubicBezTo>
                  <a:cubicBezTo>
                    <a:pt x="0" y="1197"/>
                    <a:pt x="353" y="1540"/>
                    <a:pt x="780" y="1540"/>
                  </a:cubicBezTo>
                  <a:cubicBezTo>
                    <a:pt x="1197" y="1540"/>
                    <a:pt x="1549" y="1197"/>
                    <a:pt x="1549" y="770"/>
                  </a:cubicBezTo>
                  <a:cubicBezTo>
                    <a:pt x="1549" y="344"/>
                    <a:pt x="119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41"/>
            <p:cNvSpPr/>
            <p:nvPr/>
          </p:nvSpPr>
          <p:spPr>
            <a:xfrm>
              <a:off x="2927877" y="2913659"/>
              <a:ext cx="94618" cy="94105"/>
            </a:xfrm>
            <a:custGeom>
              <a:rect b="b" l="l" r="r" t="t"/>
              <a:pathLst>
                <a:path extrusionOk="0" h="1653" w="1662">
                  <a:moveTo>
                    <a:pt x="836" y="112"/>
                  </a:moveTo>
                  <a:cubicBezTo>
                    <a:pt x="1225" y="112"/>
                    <a:pt x="1541" y="437"/>
                    <a:pt x="1541" y="826"/>
                  </a:cubicBezTo>
                  <a:cubicBezTo>
                    <a:pt x="1541" y="1216"/>
                    <a:pt x="1225" y="1541"/>
                    <a:pt x="836" y="1541"/>
                  </a:cubicBezTo>
                  <a:cubicBezTo>
                    <a:pt x="437" y="1541"/>
                    <a:pt x="121" y="1216"/>
                    <a:pt x="121" y="826"/>
                  </a:cubicBezTo>
                  <a:cubicBezTo>
                    <a:pt x="121" y="437"/>
                    <a:pt x="437" y="112"/>
                    <a:pt x="836" y="112"/>
                  </a:cubicBezTo>
                  <a:close/>
                  <a:moveTo>
                    <a:pt x="836" y="1"/>
                  </a:moveTo>
                  <a:cubicBezTo>
                    <a:pt x="372" y="1"/>
                    <a:pt x="1" y="372"/>
                    <a:pt x="1" y="826"/>
                  </a:cubicBezTo>
                  <a:cubicBezTo>
                    <a:pt x="1" y="1281"/>
                    <a:pt x="372" y="1652"/>
                    <a:pt x="836" y="1652"/>
                  </a:cubicBezTo>
                  <a:cubicBezTo>
                    <a:pt x="1290" y="1652"/>
                    <a:pt x="1661" y="1281"/>
                    <a:pt x="1661" y="826"/>
                  </a:cubicBezTo>
                  <a:cubicBezTo>
                    <a:pt x="1661" y="372"/>
                    <a:pt x="1290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41"/>
            <p:cNvSpPr/>
            <p:nvPr/>
          </p:nvSpPr>
          <p:spPr>
            <a:xfrm>
              <a:off x="3072079" y="2925842"/>
              <a:ext cx="278331" cy="6376"/>
            </a:xfrm>
            <a:custGeom>
              <a:rect b="b" l="l" r="r" t="t"/>
              <a:pathLst>
                <a:path extrusionOk="0" h="112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4833" y="112"/>
                  </a:lnTo>
                  <a:cubicBezTo>
                    <a:pt x="4870" y="112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41"/>
            <p:cNvSpPr/>
            <p:nvPr/>
          </p:nvSpPr>
          <p:spPr>
            <a:xfrm>
              <a:off x="3072079" y="2960683"/>
              <a:ext cx="115682" cy="6945"/>
            </a:xfrm>
            <a:custGeom>
              <a:rect b="b" l="l" r="r" t="t"/>
              <a:pathLst>
                <a:path extrusionOk="0" h="122" w="2032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976" y="121"/>
                  </a:lnTo>
                  <a:cubicBezTo>
                    <a:pt x="2013" y="121"/>
                    <a:pt x="2032" y="93"/>
                    <a:pt x="2032" y="65"/>
                  </a:cubicBezTo>
                  <a:cubicBezTo>
                    <a:pt x="2032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41"/>
            <p:cNvSpPr/>
            <p:nvPr/>
          </p:nvSpPr>
          <p:spPr>
            <a:xfrm>
              <a:off x="3234214" y="2960683"/>
              <a:ext cx="116194" cy="6945"/>
            </a:xfrm>
            <a:custGeom>
              <a:rect b="b" l="l" r="r" t="t"/>
              <a:pathLst>
                <a:path extrusionOk="0" h="122" w="204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76" y="121"/>
                  </a:lnTo>
                  <a:cubicBezTo>
                    <a:pt x="2013" y="121"/>
                    <a:pt x="2041" y="93"/>
                    <a:pt x="2041" y="65"/>
                  </a:cubicBezTo>
                  <a:cubicBezTo>
                    <a:pt x="2041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41"/>
            <p:cNvSpPr/>
            <p:nvPr/>
          </p:nvSpPr>
          <p:spPr>
            <a:xfrm>
              <a:off x="3074698" y="3010325"/>
              <a:ext cx="115739" cy="6376"/>
            </a:xfrm>
            <a:custGeom>
              <a:rect b="b" l="l" r="r" t="t"/>
              <a:pathLst>
                <a:path extrusionOk="0" h="112" w="2033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1976" y="112"/>
                  </a:lnTo>
                  <a:cubicBezTo>
                    <a:pt x="2004" y="112"/>
                    <a:pt x="2032" y="93"/>
                    <a:pt x="2032" y="56"/>
                  </a:cubicBezTo>
                  <a:cubicBezTo>
                    <a:pt x="2032" y="28"/>
                    <a:pt x="2004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41"/>
            <p:cNvSpPr/>
            <p:nvPr/>
          </p:nvSpPr>
          <p:spPr>
            <a:xfrm>
              <a:off x="2932659" y="3068962"/>
              <a:ext cx="85053" cy="84541"/>
            </a:xfrm>
            <a:custGeom>
              <a:rect b="b" l="l" r="r" t="t"/>
              <a:pathLst>
                <a:path extrusionOk="0" h="1485" w="1494">
                  <a:moveTo>
                    <a:pt x="752" y="0"/>
                  </a:moveTo>
                  <a:cubicBezTo>
                    <a:pt x="334" y="0"/>
                    <a:pt x="0" y="334"/>
                    <a:pt x="0" y="742"/>
                  </a:cubicBezTo>
                  <a:cubicBezTo>
                    <a:pt x="0" y="1150"/>
                    <a:pt x="334" y="1484"/>
                    <a:pt x="752" y="1484"/>
                  </a:cubicBezTo>
                  <a:cubicBezTo>
                    <a:pt x="1160" y="1484"/>
                    <a:pt x="1494" y="1150"/>
                    <a:pt x="1494" y="742"/>
                  </a:cubicBezTo>
                  <a:cubicBezTo>
                    <a:pt x="1494" y="334"/>
                    <a:pt x="1160" y="0"/>
                    <a:pt x="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41"/>
            <p:cNvSpPr/>
            <p:nvPr/>
          </p:nvSpPr>
          <p:spPr>
            <a:xfrm>
              <a:off x="2929471" y="3065774"/>
              <a:ext cx="91430" cy="91430"/>
            </a:xfrm>
            <a:custGeom>
              <a:rect b="b" l="l" r="r" t="t"/>
              <a:pathLst>
                <a:path extrusionOk="0" h="1606" w="1606">
                  <a:moveTo>
                    <a:pt x="808" y="112"/>
                  </a:moveTo>
                  <a:cubicBezTo>
                    <a:pt x="1179" y="112"/>
                    <a:pt x="1485" y="418"/>
                    <a:pt x="1485" y="798"/>
                  </a:cubicBezTo>
                  <a:cubicBezTo>
                    <a:pt x="1485" y="1179"/>
                    <a:pt x="1179" y="1485"/>
                    <a:pt x="808" y="1485"/>
                  </a:cubicBezTo>
                  <a:cubicBezTo>
                    <a:pt x="427" y="1485"/>
                    <a:pt x="121" y="1179"/>
                    <a:pt x="121" y="798"/>
                  </a:cubicBezTo>
                  <a:cubicBezTo>
                    <a:pt x="121" y="418"/>
                    <a:pt x="427" y="112"/>
                    <a:pt x="808" y="112"/>
                  </a:cubicBezTo>
                  <a:close/>
                  <a:moveTo>
                    <a:pt x="808" y="1"/>
                  </a:moveTo>
                  <a:cubicBezTo>
                    <a:pt x="362" y="1"/>
                    <a:pt x="0" y="362"/>
                    <a:pt x="0" y="798"/>
                  </a:cubicBezTo>
                  <a:cubicBezTo>
                    <a:pt x="0" y="1244"/>
                    <a:pt x="362" y="1605"/>
                    <a:pt x="808" y="1605"/>
                  </a:cubicBezTo>
                  <a:cubicBezTo>
                    <a:pt x="1244" y="1605"/>
                    <a:pt x="1605" y="1244"/>
                    <a:pt x="1605" y="798"/>
                  </a:cubicBezTo>
                  <a:cubicBezTo>
                    <a:pt x="1605" y="362"/>
                    <a:pt x="1244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1"/>
            <p:cNvSpPr/>
            <p:nvPr/>
          </p:nvSpPr>
          <p:spPr>
            <a:xfrm>
              <a:off x="3072079" y="3076363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1"/>
            <p:cNvSpPr/>
            <p:nvPr/>
          </p:nvSpPr>
          <p:spPr>
            <a:xfrm>
              <a:off x="2927365" y="3123841"/>
              <a:ext cx="323249" cy="309016"/>
            </a:xfrm>
            <a:custGeom>
              <a:rect b="b" l="l" r="r" t="t"/>
              <a:pathLst>
                <a:path extrusionOk="0" h="5428" w="5678">
                  <a:moveTo>
                    <a:pt x="3618" y="1"/>
                  </a:moveTo>
                  <a:cubicBezTo>
                    <a:pt x="2589" y="1"/>
                    <a:pt x="1754" y="697"/>
                    <a:pt x="1754" y="1559"/>
                  </a:cubicBezTo>
                  <a:lnTo>
                    <a:pt x="1754" y="3424"/>
                  </a:lnTo>
                  <a:lnTo>
                    <a:pt x="1754" y="3749"/>
                  </a:lnTo>
                  <a:cubicBezTo>
                    <a:pt x="1754" y="4676"/>
                    <a:pt x="1095" y="5428"/>
                    <a:pt x="0" y="5428"/>
                  </a:cubicBezTo>
                  <a:lnTo>
                    <a:pt x="5678" y="5428"/>
                  </a:lnTo>
                  <a:lnTo>
                    <a:pt x="5678" y="1559"/>
                  </a:lnTo>
                  <a:cubicBezTo>
                    <a:pt x="5678" y="697"/>
                    <a:pt x="4843" y="1"/>
                    <a:pt x="3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1"/>
            <p:cNvSpPr/>
            <p:nvPr/>
          </p:nvSpPr>
          <p:spPr>
            <a:xfrm>
              <a:off x="2924177" y="3120198"/>
              <a:ext cx="329625" cy="315848"/>
            </a:xfrm>
            <a:custGeom>
              <a:rect b="b" l="l" r="r" t="t"/>
              <a:pathLst>
                <a:path extrusionOk="0" h="5548" w="5790">
                  <a:moveTo>
                    <a:pt x="3878" y="121"/>
                  </a:moveTo>
                  <a:cubicBezTo>
                    <a:pt x="4871" y="121"/>
                    <a:pt x="5678" y="798"/>
                    <a:pt x="5678" y="1623"/>
                  </a:cubicBezTo>
                  <a:lnTo>
                    <a:pt x="5678" y="5427"/>
                  </a:lnTo>
                  <a:lnTo>
                    <a:pt x="761" y="5427"/>
                  </a:lnTo>
                  <a:cubicBezTo>
                    <a:pt x="1439" y="5195"/>
                    <a:pt x="1865" y="4592"/>
                    <a:pt x="1865" y="3813"/>
                  </a:cubicBezTo>
                  <a:lnTo>
                    <a:pt x="1865" y="1623"/>
                  </a:lnTo>
                  <a:cubicBezTo>
                    <a:pt x="1865" y="798"/>
                    <a:pt x="2682" y="121"/>
                    <a:pt x="3674" y="121"/>
                  </a:cubicBezTo>
                  <a:close/>
                  <a:moveTo>
                    <a:pt x="3674" y="0"/>
                  </a:moveTo>
                  <a:cubicBezTo>
                    <a:pt x="2617" y="0"/>
                    <a:pt x="1754" y="733"/>
                    <a:pt x="1754" y="1623"/>
                  </a:cubicBezTo>
                  <a:lnTo>
                    <a:pt x="1754" y="3813"/>
                  </a:lnTo>
                  <a:cubicBezTo>
                    <a:pt x="1754" y="4768"/>
                    <a:pt x="1058" y="5427"/>
                    <a:pt x="56" y="5427"/>
                  </a:cubicBezTo>
                  <a:cubicBezTo>
                    <a:pt x="19" y="5427"/>
                    <a:pt x="1" y="5455"/>
                    <a:pt x="1" y="5492"/>
                  </a:cubicBezTo>
                  <a:cubicBezTo>
                    <a:pt x="1" y="5520"/>
                    <a:pt x="19" y="5547"/>
                    <a:pt x="56" y="5547"/>
                  </a:cubicBezTo>
                  <a:lnTo>
                    <a:pt x="5734" y="5547"/>
                  </a:lnTo>
                  <a:cubicBezTo>
                    <a:pt x="5771" y="5547"/>
                    <a:pt x="5789" y="5520"/>
                    <a:pt x="5789" y="5492"/>
                  </a:cubicBezTo>
                  <a:lnTo>
                    <a:pt x="5789" y="1623"/>
                  </a:lnTo>
                  <a:cubicBezTo>
                    <a:pt x="5789" y="733"/>
                    <a:pt x="4936" y="0"/>
                    <a:pt x="3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1"/>
            <p:cNvSpPr/>
            <p:nvPr/>
          </p:nvSpPr>
          <p:spPr>
            <a:xfrm>
              <a:off x="2936360" y="3132324"/>
              <a:ext cx="307934" cy="294214"/>
            </a:xfrm>
            <a:custGeom>
              <a:rect b="b" l="l" r="r" t="t"/>
              <a:pathLst>
                <a:path extrusionOk="0" h="5168" w="5409">
                  <a:moveTo>
                    <a:pt x="5408" y="5167"/>
                  </a:moveTo>
                  <a:lnTo>
                    <a:pt x="56" y="5167"/>
                  </a:lnTo>
                  <a:lnTo>
                    <a:pt x="0" y="5167"/>
                  </a:lnTo>
                  <a:cubicBezTo>
                    <a:pt x="1048" y="5167"/>
                    <a:pt x="1670" y="4453"/>
                    <a:pt x="1670" y="3572"/>
                  </a:cubicBezTo>
                  <a:lnTo>
                    <a:pt x="1670" y="3266"/>
                  </a:lnTo>
                  <a:lnTo>
                    <a:pt x="1670" y="1485"/>
                  </a:lnTo>
                  <a:cubicBezTo>
                    <a:pt x="1670" y="659"/>
                    <a:pt x="2468" y="0"/>
                    <a:pt x="3442" y="0"/>
                  </a:cubicBezTo>
                  <a:lnTo>
                    <a:pt x="3636" y="0"/>
                  </a:lnTo>
                  <a:cubicBezTo>
                    <a:pt x="4620" y="0"/>
                    <a:pt x="5408" y="659"/>
                    <a:pt x="5408" y="1485"/>
                  </a:cubicBezTo>
                  <a:lnTo>
                    <a:pt x="5408" y="51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41"/>
            <p:cNvSpPr/>
            <p:nvPr/>
          </p:nvSpPr>
          <p:spPr>
            <a:xfrm>
              <a:off x="3142273" y="3123841"/>
              <a:ext cx="634883" cy="497056"/>
            </a:xfrm>
            <a:custGeom>
              <a:rect b="b" l="l" r="r" t="t"/>
              <a:pathLst>
                <a:path extrusionOk="0" h="8731" w="11152">
                  <a:moveTo>
                    <a:pt x="1" y="1"/>
                  </a:moveTo>
                  <a:cubicBezTo>
                    <a:pt x="1031" y="1"/>
                    <a:pt x="1856" y="669"/>
                    <a:pt x="1856" y="1504"/>
                  </a:cubicBezTo>
                  <a:lnTo>
                    <a:pt x="1856" y="7766"/>
                  </a:lnTo>
                  <a:cubicBezTo>
                    <a:pt x="1856" y="8294"/>
                    <a:pt x="2385" y="8730"/>
                    <a:pt x="3044" y="8730"/>
                  </a:cubicBezTo>
                  <a:lnTo>
                    <a:pt x="11152" y="8730"/>
                  </a:lnTo>
                  <a:lnTo>
                    <a:pt x="11152" y="2162"/>
                  </a:lnTo>
                  <a:cubicBezTo>
                    <a:pt x="11152" y="966"/>
                    <a:pt x="9964" y="1"/>
                    <a:pt x="8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41"/>
            <p:cNvSpPr/>
            <p:nvPr/>
          </p:nvSpPr>
          <p:spPr>
            <a:xfrm>
              <a:off x="3139142" y="3120198"/>
              <a:ext cx="641203" cy="503831"/>
            </a:xfrm>
            <a:custGeom>
              <a:rect b="b" l="l" r="r" t="t"/>
              <a:pathLst>
                <a:path extrusionOk="0" h="8850" w="11263">
                  <a:moveTo>
                    <a:pt x="8544" y="121"/>
                  </a:moveTo>
                  <a:cubicBezTo>
                    <a:pt x="9982" y="121"/>
                    <a:pt x="11142" y="1067"/>
                    <a:pt x="11142" y="2226"/>
                  </a:cubicBezTo>
                  <a:lnTo>
                    <a:pt x="11142" y="8739"/>
                  </a:lnTo>
                  <a:lnTo>
                    <a:pt x="3099" y="8739"/>
                  </a:lnTo>
                  <a:cubicBezTo>
                    <a:pt x="2477" y="8739"/>
                    <a:pt x="1967" y="8330"/>
                    <a:pt x="1967" y="7830"/>
                  </a:cubicBezTo>
                  <a:lnTo>
                    <a:pt x="1967" y="1568"/>
                  </a:lnTo>
                  <a:cubicBezTo>
                    <a:pt x="1967" y="909"/>
                    <a:pt x="1475" y="353"/>
                    <a:pt x="780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cubicBezTo>
                    <a:pt x="1049" y="121"/>
                    <a:pt x="1846" y="770"/>
                    <a:pt x="1846" y="1568"/>
                  </a:cubicBezTo>
                  <a:lnTo>
                    <a:pt x="1846" y="7820"/>
                  </a:lnTo>
                  <a:cubicBezTo>
                    <a:pt x="1846" y="8395"/>
                    <a:pt x="2412" y="8850"/>
                    <a:pt x="3099" y="8850"/>
                  </a:cubicBezTo>
                  <a:lnTo>
                    <a:pt x="11207" y="8850"/>
                  </a:lnTo>
                  <a:cubicBezTo>
                    <a:pt x="11234" y="8850"/>
                    <a:pt x="11262" y="8831"/>
                    <a:pt x="11262" y="8794"/>
                  </a:cubicBezTo>
                  <a:lnTo>
                    <a:pt x="11262" y="2217"/>
                  </a:lnTo>
                  <a:cubicBezTo>
                    <a:pt x="11262" y="993"/>
                    <a:pt x="10047" y="0"/>
                    <a:pt x="8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41"/>
            <p:cNvSpPr/>
            <p:nvPr/>
          </p:nvSpPr>
          <p:spPr>
            <a:xfrm>
              <a:off x="3355132" y="3261724"/>
              <a:ext cx="82435" cy="82435"/>
            </a:xfrm>
            <a:custGeom>
              <a:rect b="b" l="l" r="r" t="t"/>
              <a:pathLst>
                <a:path extrusionOk="0" h="1448" w="1448">
                  <a:moveTo>
                    <a:pt x="724" y="0"/>
                  </a:moveTo>
                  <a:cubicBezTo>
                    <a:pt x="325" y="0"/>
                    <a:pt x="0" y="325"/>
                    <a:pt x="0" y="724"/>
                  </a:cubicBezTo>
                  <a:cubicBezTo>
                    <a:pt x="0" y="1123"/>
                    <a:pt x="325" y="1447"/>
                    <a:pt x="724" y="1447"/>
                  </a:cubicBezTo>
                  <a:cubicBezTo>
                    <a:pt x="1123" y="1447"/>
                    <a:pt x="1448" y="1123"/>
                    <a:pt x="1438" y="724"/>
                  </a:cubicBezTo>
                  <a:cubicBezTo>
                    <a:pt x="1438" y="325"/>
                    <a:pt x="1123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41"/>
            <p:cNvSpPr/>
            <p:nvPr/>
          </p:nvSpPr>
          <p:spPr>
            <a:xfrm>
              <a:off x="3351944" y="3258536"/>
              <a:ext cx="88811" cy="88754"/>
            </a:xfrm>
            <a:custGeom>
              <a:rect b="b" l="l" r="r" t="t"/>
              <a:pathLst>
                <a:path extrusionOk="0" h="1559" w="1560">
                  <a:moveTo>
                    <a:pt x="780" y="121"/>
                  </a:moveTo>
                  <a:cubicBezTo>
                    <a:pt x="1142" y="121"/>
                    <a:pt x="1439" y="418"/>
                    <a:pt x="1439" y="780"/>
                  </a:cubicBezTo>
                  <a:cubicBezTo>
                    <a:pt x="1439" y="1142"/>
                    <a:pt x="1142" y="1448"/>
                    <a:pt x="780" y="1448"/>
                  </a:cubicBezTo>
                  <a:cubicBezTo>
                    <a:pt x="409" y="1448"/>
                    <a:pt x="112" y="1142"/>
                    <a:pt x="112" y="780"/>
                  </a:cubicBezTo>
                  <a:cubicBezTo>
                    <a:pt x="112" y="418"/>
                    <a:pt x="409" y="121"/>
                    <a:pt x="780" y="121"/>
                  </a:cubicBezTo>
                  <a:close/>
                  <a:moveTo>
                    <a:pt x="780" y="1"/>
                  </a:moveTo>
                  <a:cubicBezTo>
                    <a:pt x="344" y="1"/>
                    <a:pt x="1" y="353"/>
                    <a:pt x="1" y="780"/>
                  </a:cubicBezTo>
                  <a:cubicBezTo>
                    <a:pt x="1" y="1206"/>
                    <a:pt x="353" y="1559"/>
                    <a:pt x="780" y="1559"/>
                  </a:cubicBezTo>
                  <a:cubicBezTo>
                    <a:pt x="1207" y="1559"/>
                    <a:pt x="1559" y="1206"/>
                    <a:pt x="1559" y="780"/>
                  </a:cubicBezTo>
                  <a:cubicBezTo>
                    <a:pt x="1559" y="353"/>
                    <a:pt x="1207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41"/>
            <p:cNvSpPr/>
            <p:nvPr/>
          </p:nvSpPr>
          <p:spPr>
            <a:xfrm>
              <a:off x="3478725" y="3265936"/>
              <a:ext cx="219237" cy="6889"/>
            </a:xfrm>
            <a:custGeom>
              <a:rect b="b" l="l" r="r" t="t"/>
              <a:pathLst>
                <a:path extrusionOk="0" h="121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41"/>
            <p:cNvSpPr/>
            <p:nvPr/>
          </p:nvSpPr>
          <p:spPr>
            <a:xfrm>
              <a:off x="3478725" y="3309772"/>
              <a:ext cx="111981" cy="6889"/>
            </a:xfrm>
            <a:custGeom>
              <a:rect b="b" l="l" r="r" t="t"/>
              <a:pathLst>
                <a:path extrusionOk="0" h="121" w="1967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11" y="121"/>
                  </a:lnTo>
                  <a:cubicBezTo>
                    <a:pt x="1948" y="121"/>
                    <a:pt x="1967" y="93"/>
                    <a:pt x="1967" y="65"/>
                  </a:cubicBezTo>
                  <a:cubicBezTo>
                    <a:pt x="1967" y="28"/>
                    <a:pt x="1948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41"/>
            <p:cNvSpPr/>
            <p:nvPr/>
          </p:nvSpPr>
          <p:spPr>
            <a:xfrm>
              <a:off x="3478725" y="3346206"/>
              <a:ext cx="219237" cy="6945"/>
            </a:xfrm>
            <a:custGeom>
              <a:rect b="b" l="l" r="r" t="t"/>
              <a:pathLst>
                <a:path extrusionOk="0" h="122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41"/>
            <p:cNvSpPr/>
            <p:nvPr/>
          </p:nvSpPr>
          <p:spPr>
            <a:xfrm>
              <a:off x="3314484" y="3420670"/>
              <a:ext cx="598904" cy="199654"/>
            </a:xfrm>
            <a:custGeom>
              <a:rect b="b" l="l" r="r" t="t"/>
              <a:pathLst>
                <a:path extrusionOk="0" h="3507" w="10520">
                  <a:moveTo>
                    <a:pt x="10511" y="0"/>
                  </a:moveTo>
                  <a:lnTo>
                    <a:pt x="974" y="10"/>
                  </a:lnTo>
                  <a:lnTo>
                    <a:pt x="974" y="2403"/>
                  </a:lnTo>
                  <a:cubicBezTo>
                    <a:pt x="983" y="2941"/>
                    <a:pt x="640" y="3396"/>
                    <a:pt x="0" y="3498"/>
                  </a:cubicBezTo>
                  <a:cubicBezTo>
                    <a:pt x="40" y="3501"/>
                    <a:pt x="77" y="3502"/>
                    <a:pt x="109" y="3502"/>
                  </a:cubicBezTo>
                  <a:cubicBezTo>
                    <a:pt x="172" y="3502"/>
                    <a:pt x="214" y="3498"/>
                    <a:pt x="214" y="3498"/>
                  </a:cubicBezTo>
                  <a:lnTo>
                    <a:pt x="6429" y="3507"/>
                  </a:lnTo>
                  <a:lnTo>
                    <a:pt x="9138" y="3507"/>
                  </a:lnTo>
                  <a:cubicBezTo>
                    <a:pt x="9898" y="3507"/>
                    <a:pt x="10520" y="3006"/>
                    <a:pt x="10520" y="2403"/>
                  </a:cubicBezTo>
                  <a:lnTo>
                    <a:pt x="10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41"/>
            <p:cNvSpPr/>
            <p:nvPr/>
          </p:nvSpPr>
          <p:spPr>
            <a:xfrm>
              <a:off x="3309190" y="3417482"/>
              <a:ext cx="607386" cy="206030"/>
            </a:xfrm>
            <a:custGeom>
              <a:rect b="b" l="l" r="r" t="t"/>
              <a:pathLst>
                <a:path extrusionOk="0" h="3619" w="10669">
                  <a:moveTo>
                    <a:pt x="10548" y="121"/>
                  </a:moveTo>
                  <a:lnTo>
                    <a:pt x="10548" y="2459"/>
                  </a:lnTo>
                  <a:cubicBezTo>
                    <a:pt x="10548" y="2691"/>
                    <a:pt x="10455" y="2914"/>
                    <a:pt x="10270" y="3099"/>
                  </a:cubicBezTo>
                  <a:cubicBezTo>
                    <a:pt x="10019" y="3359"/>
                    <a:pt x="9639" y="3498"/>
                    <a:pt x="9231" y="3507"/>
                  </a:cubicBezTo>
                  <a:lnTo>
                    <a:pt x="6605" y="3498"/>
                  </a:lnTo>
                  <a:cubicBezTo>
                    <a:pt x="6578" y="3507"/>
                    <a:pt x="6550" y="3507"/>
                    <a:pt x="6522" y="3507"/>
                  </a:cubicBezTo>
                  <a:lnTo>
                    <a:pt x="473" y="3498"/>
                  </a:lnTo>
                  <a:cubicBezTo>
                    <a:pt x="891" y="3313"/>
                    <a:pt x="1132" y="2932"/>
                    <a:pt x="1132" y="2459"/>
                  </a:cubicBezTo>
                  <a:lnTo>
                    <a:pt x="1123" y="121"/>
                  </a:lnTo>
                  <a:close/>
                  <a:moveTo>
                    <a:pt x="10604" y="1"/>
                  </a:moveTo>
                  <a:lnTo>
                    <a:pt x="1067" y="10"/>
                  </a:lnTo>
                  <a:cubicBezTo>
                    <a:pt x="1049" y="10"/>
                    <a:pt x="1039" y="19"/>
                    <a:pt x="1030" y="29"/>
                  </a:cubicBezTo>
                  <a:cubicBezTo>
                    <a:pt x="1012" y="38"/>
                    <a:pt x="1012" y="56"/>
                    <a:pt x="1012" y="66"/>
                  </a:cubicBezTo>
                  <a:lnTo>
                    <a:pt x="1012" y="2459"/>
                  </a:lnTo>
                  <a:cubicBezTo>
                    <a:pt x="1021" y="3006"/>
                    <a:pt x="659" y="3405"/>
                    <a:pt x="84" y="3498"/>
                  </a:cubicBezTo>
                  <a:lnTo>
                    <a:pt x="65" y="3498"/>
                  </a:lnTo>
                  <a:cubicBezTo>
                    <a:pt x="10" y="3498"/>
                    <a:pt x="0" y="3526"/>
                    <a:pt x="0" y="3554"/>
                  </a:cubicBezTo>
                  <a:cubicBezTo>
                    <a:pt x="0" y="3609"/>
                    <a:pt x="47" y="3609"/>
                    <a:pt x="93" y="3619"/>
                  </a:cubicBezTo>
                  <a:lnTo>
                    <a:pt x="9231" y="3619"/>
                  </a:lnTo>
                  <a:cubicBezTo>
                    <a:pt x="9676" y="3619"/>
                    <a:pt x="10084" y="3461"/>
                    <a:pt x="10353" y="3183"/>
                  </a:cubicBezTo>
                  <a:cubicBezTo>
                    <a:pt x="10557" y="2979"/>
                    <a:pt x="10669" y="2719"/>
                    <a:pt x="10669" y="2459"/>
                  </a:cubicBezTo>
                  <a:lnTo>
                    <a:pt x="10659" y="56"/>
                  </a:lnTo>
                  <a:cubicBezTo>
                    <a:pt x="10659" y="29"/>
                    <a:pt x="10631" y="1"/>
                    <a:pt x="10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41"/>
            <p:cNvSpPr/>
            <p:nvPr/>
          </p:nvSpPr>
          <p:spPr>
            <a:xfrm>
              <a:off x="3319722" y="3424370"/>
              <a:ext cx="583646" cy="192822"/>
            </a:xfrm>
            <a:custGeom>
              <a:rect b="b" l="l" r="r" t="t"/>
              <a:pathLst>
                <a:path extrusionOk="0" h="3387" w="10252">
                  <a:moveTo>
                    <a:pt x="10242" y="0"/>
                  </a:moveTo>
                  <a:lnTo>
                    <a:pt x="1021" y="0"/>
                  </a:lnTo>
                  <a:lnTo>
                    <a:pt x="1031" y="2320"/>
                  </a:lnTo>
                  <a:cubicBezTo>
                    <a:pt x="1031" y="2839"/>
                    <a:pt x="706" y="3275"/>
                    <a:pt x="84" y="3377"/>
                  </a:cubicBezTo>
                  <a:cubicBezTo>
                    <a:pt x="66" y="3377"/>
                    <a:pt x="1" y="3377"/>
                    <a:pt x="84" y="3377"/>
                  </a:cubicBezTo>
                  <a:cubicBezTo>
                    <a:pt x="196" y="3377"/>
                    <a:pt x="288" y="3377"/>
                    <a:pt x="288" y="3377"/>
                  </a:cubicBezTo>
                  <a:lnTo>
                    <a:pt x="6300" y="3386"/>
                  </a:lnTo>
                  <a:cubicBezTo>
                    <a:pt x="6328" y="3386"/>
                    <a:pt x="6346" y="3386"/>
                    <a:pt x="6374" y="3386"/>
                  </a:cubicBezTo>
                  <a:lnTo>
                    <a:pt x="8916" y="3386"/>
                  </a:lnTo>
                  <a:cubicBezTo>
                    <a:pt x="9658" y="3377"/>
                    <a:pt x="10252" y="2904"/>
                    <a:pt x="10252" y="2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1"/>
            <p:cNvSpPr/>
            <p:nvPr/>
          </p:nvSpPr>
          <p:spPr>
            <a:xfrm>
              <a:off x="1858973" y="2558251"/>
              <a:ext cx="562525" cy="562525"/>
            </a:xfrm>
            <a:custGeom>
              <a:rect b="b" l="l" r="r" t="t"/>
              <a:pathLst>
                <a:path extrusionOk="0" h="9881" w="9881">
                  <a:moveTo>
                    <a:pt x="4945" y="1"/>
                  </a:moveTo>
                  <a:cubicBezTo>
                    <a:pt x="2218" y="1"/>
                    <a:pt x="1" y="2218"/>
                    <a:pt x="1" y="4945"/>
                  </a:cubicBezTo>
                  <a:cubicBezTo>
                    <a:pt x="1" y="7672"/>
                    <a:pt x="2218" y="9880"/>
                    <a:pt x="4945" y="9880"/>
                  </a:cubicBezTo>
                  <a:cubicBezTo>
                    <a:pt x="7672" y="9880"/>
                    <a:pt x="9880" y="7672"/>
                    <a:pt x="9880" y="4945"/>
                  </a:cubicBezTo>
                  <a:cubicBezTo>
                    <a:pt x="9880" y="2218"/>
                    <a:pt x="7672" y="1"/>
                    <a:pt x="4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1"/>
            <p:cNvSpPr/>
            <p:nvPr/>
          </p:nvSpPr>
          <p:spPr>
            <a:xfrm>
              <a:off x="1748957" y="2524435"/>
              <a:ext cx="630101" cy="630158"/>
            </a:xfrm>
            <a:custGeom>
              <a:rect b="b" l="l" r="r" t="t"/>
              <a:pathLst>
                <a:path extrusionOk="0" h="11069" w="11068">
                  <a:moveTo>
                    <a:pt x="5539" y="1"/>
                  </a:moveTo>
                  <a:cubicBezTo>
                    <a:pt x="2487" y="1"/>
                    <a:pt x="1" y="2487"/>
                    <a:pt x="1" y="5539"/>
                  </a:cubicBezTo>
                  <a:cubicBezTo>
                    <a:pt x="1" y="8591"/>
                    <a:pt x="2487" y="11068"/>
                    <a:pt x="5539" y="11068"/>
                  </a:cubicBezTo>
                  <a:cubicBezTo>
                    <a:pt x="8591" y="11068"/>
                    <a:pt x="11068" y="8591"/>
                    <a:pt x="11068" y="5539"/>
                  </a:cubicBezTo>
                  <a:cubicBezTo>
                    <a:pt x="11068" y="2487"/>
                    <a:pt x="8591" y="1"/>
                    <a:pt x="5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1"/>
            <p:cNvSpPr/>
            <p:nvPr/>
          </p:nvSpPr>
          <p:spPr>
            <a:xfrm>
              <a:off x="1866886" y="2566164"/>
              <a:ext cx="547211" cy="547211"/>
            </a:xfrm>
            <a:custGeom>
              <a:rect b="b" l="l" r="r" t="t"/>
              <a:pathLst>
                <a:path extrusionOk="0" h="9612" w="9612">
                  <a:moveTo>
                    <a:pt x="4806" y="1"/>
                  </a:moveTo>
                  <a:cubicBezTo>
                    <a:pt x="4769" y="1"/>
                    <a:pt x="4750" y="29"/>
                    <a:pt x="4750" y="56"/>
                  </a:cubicBezTo>
                  <a:cubicBezTo>
                    <a:pt x="4750" y="94"/>
                    <a:pt x="4769" y="112"/>
                    <a:pt x="4806" y="112"/>
                  </a:cubicBezTo>
                  <a:cubicBezTo>
                    <a:pt x="7394" y="112"/>
                    <a:pt x="9500" y="2218"/>
                    <a:pt x="9500" y="4806"/>
                  </a:cubicBezTo>
                  <a:cubicBezTo>
                    <a:pt x="9500" y="7394"/>
                    <a:pt x="7394" y="9491"/>
                    <a:pt x="4806" y="9491"/>
                  </a:cubicBezTo>
                  <a:cubicBezTo>
                    <a:pt x="2218" y="9491"/>
                    <a:pt x="112" y="7394"/>
                    <a:pt x="112" y="4806"/>
                  </a:cubicBezTo>
                  <a:cubicBezTo>
                    <a:pt x="112" y="4407"/>
                    <a:pt x="168" y="3999"/>
                    <a:pt x="270" y="3619"/>
                  </a:cubicBezTo>
                  <a:cubicBezTo>
                    <a:pt x="279" y="3582"/>
                    <a:pt x="260" y="3554"/>
                    <a:pt x="223" y="3545"/>
                  </a:cubicBezTo>
                  <a:cubicBezTo>
                    <a:pt x="219" y="3543"/>
                    <a:pt x="214" y="3542"/>
                    <a:pt x="209" y="3542"/>
                  </a:cubicBezTo>
                  <a:cubicBezTo>
                    <a:pt x="187" y="3542"/>
                    <a:pt x="166" y="3560"/>
                    <a:pt x="158" y="3591"/>
                  </a:cubicBezTo>
                  <a:cubicBezTo>
                    <a:pt x="56" y="3981"/>
                    <a:pt x="1" y="4389"/>
                    <a:pt x="1" y="4806"/>
                  </a:cubicBezTo>
                  <a:cubicBezTo>
                    <a:pt x="1" y="7459"/>
                    <a:pt x="2153" y="9611"/>
                    <a:pt x="4806" y="9611"/>
                  </a:cubicBezTo>
                  <a:cubicBezTo>
                    <a:pt x="7459" y="9611"/>
                    <a:pt x="9611" y="7459"/>
                    <a:pt x="9611" y="4806"/>
                  </a:cubicBezTo>
                  <a:cubicBezTo>
                    <a:pt x="9611" y="2153"/>
                    <a:pt x="7459" y="1"/>
                    <a:pt x="4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1"/>
            <p:cNvSpPr/>
            <p:nvPr/>
          </p:nvSpPr>
          <p:spPr>
            <a:xfrm>
              <a:off x="1890683" y="2596621"/>
              <a:ext cx="128890" cy="134412"/>
            </a:xfrm>
            <a:custGeom>
              <a:rect b="b" l="l" r="r" t="t"/>
              <a:pathLst>
                <a:path extrusionOk="0" h="2361" w="2264">
                  <a:moveTo>
                    <a:pt x="2193" y="0"/>
                  </a:moveTo>
                  <a:cubicBezTo>
                    <a:pt x="2185" y="0"/>
                    <a:pt x="2178" y="2"/>
                    <a:pt x="2171" y="4"/>
                  </a:cubicBezTo>
                  <a:cubicBezTo>
                    <a:pt x="1985" y="97"/>
                    <a:pt x="1809" y="208"/>
                    <a:pt x="1642" y="319"/>
                  </a:cubicBezTo>
                  <a:cubicBezTo>
                    <a:pt x="1253" y="598"/>
                    <a:pt x="909" y="922"/>
                    <a:pt x="612" y="1293"/>
                  </a:cubicBezTo>
                  <a:cubicBezTo>
                    <a:pt x="371" y="1599"/>
                    <a:pt x="167" y="1933"/>
                    <a:pt x="9" y="2286"/>
                  </a:cubicBezTo>
                  <a:cubicBezTo>
                    <a:pt x="0" y="2314"/>
                    <a:pt x="9" y="2342"/>
                    <a:pt x="37" y="2360"/>
                  </a:cubicBezTo>
                  <a:lnTo>
                    <a:pt x="65" y="2360"/>
                  </a:lnTo>
                  <a:cubicBezTo>
                    <a:pt x="84" y="2360"/>
                    <a:pt x="102" y="2351"/>
                    <a:pt x="111" y="2332"/>
                  </a:cubicBezTo>
                  <a:cubicBezTo>
                    <a:pt x="269" y="1989"/>
                    <a:pt x="464" y="1664"/>
                    <a:pt x="696" y="1368"/>
                  </a:cubicBezTo>
                  <a:cubicBezTo>
                    <a:pt x="993" y="1006"/>
                    <a:pt x="1327" y="681"/>
                    <a:pt x="1716" y="412"/>
                  </a:cubicBezTo>
                  <a:cubicBezTo>
                    <a:pt x="1874" y="301"/>
                    <a:pt x="2050" y="199"/>
                    <a:pt x="2227" y="106"/>
                  </a:cubicBezTo>
                  <a:cubicBezTo>
                    <a:pt x="2254" y="97"/>
                    <a:pt x="2264" y="60"/>
                    <a:pt x="2245" y="32"/>
                  </a:cubicBezTo>
                  <a:cubicBezTo>
                    <a:pt x="2238" y="11"/>
                    <a:pt x="2216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1"/>
            <p:cNvSpPr/>
            <p:nvPr/>
          </p:nvSpPr>
          <p:spPr>
            <a:xfrm>
              <a:off x="1712152" y="3085073"/>
              <a:ext cx="182802" cy="179216"/>
            </a:xfrm>
            <a:custGeom>
              <a:rect b="b" l="l" r="r" t="t"/>
              <a:pathLst>
                <a:path extrusionOk="0" h="3148" w="3211">
                  <a:moveTo>
                    <a:pt x="1354" y="0"/>
                  </a:moveTo>
                  <a:cubicBezTo>
                    <a:pt x="1272" y="0"/>
                    <a:pt x="1188" y="33"/>
                    <a:pt x="1123" y="98"/>
                  </a:cubicBezTo>
                  <a:lnTo>
                    <a:pt x="121" y="1090"/>
                  </a:lnTo>
                  <a:cubicBezTo>
                    <a:pt x="1" y="1220"/>
                    <a:pt x="1" y="1424"/>
                    <a:pt x="121" y="1545"/>
                  </a:cubicBezTo>
                  <a:lnTo>
                    <a:pt x="205" y="1619"/>
                  </a:lnTo>
                  <a:lnTo>
                    <a:pt x="1439" y="2862"/>
                  </a:lnTo>
                  <a:lnTo>
                    <a:pt x="1633" y="3057"/>
                  </a:lnTo>
                  <a:cubicBezTo>
                    <a:pt x="1694" y="3117"/>
                    <a:pt x="1775" y="3147"/>
                    <a:pt x="1857" y="3147"/>
                  </a:cubicBezTo>
                  <a:cubicBezTo>
                    <a:pt x="1939" y="3147"/>
                    <a:pt x="2023" y="3117"/>
                    <a:pt x="2088" y="3057"/>
                  </a:cubicBezTo>
                  <a:lnTo>
                    <a:pt x="3090" y="2055"/>
                  </a:lnTo>
                  <a:cubicBezTo>
                    <a:pt x="3201" y="1934"/>
                    <a:pt x="3210" y="1749"/>
                    <a:pt x="3099" y="1619"/>
                  </a:cubicBezTo>
                  <a:cubicBezTo>
                    <a:pt x="3099" y="1619"/>
                    <a:pt x="3090" y="1610"/>
                    <a:pt x="3081" y="1600"/>
                  </a:cubicBezTo>
                  <a:lnTo>
                    <a:pt x="1587" y="107"/>
                  </a:lnTo>
                  <a:lnTo>
                    <a:pt x="1578" y="98"/>
                  </a:lnTo>
                  <a:cubicBezTo>
                    <a:pt x="1517" y="33"/>
                    <a:pt x="1436" y="0"/>
                    <a:pt x="1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1"/>
            <p:cNvSpPr/>
            <p:nvPr/>
          </p:nvSpPr>
          <p:spPr>
            <a:xfrm>
              <a:off x="1710558" y="3081600"/>
              <a:ext cx="188097" cy="185990"/>
            </a:xfrm>
            <a:custGeom>
              <a:rect b="b" l="l" r="r" t="t"/>
              <a:pathLst>
                <a:path extrusionOk="0" h="3267" w="3304">
                  <a:moveTo>
                    <a:pt x="1383" y="121"/>
                  </a:moveTo>
                  <a:cubicBezTo>
                    <a:pt x="1448" y="121"/>
                    <a:pt x="1513" y="140"/>
                    <a:pt x="1569" y="196"/>
                  </a:cubicBezTo>
                  <a:lnTo>
                    <a:pt x="3081" y="1708"/>
                  </a:lnTo>
                  <a:lnTo>
                    <a:pt x="3090" y="1717"/>
                  </a:lnTo>
                  <a:cubicBezTo>
                    <a:pt x="3173" y="1828"/>
                    <a:pt x="3173" y="1977"/>
                    <a:pt x="3071" y="2070"/>
                  </a:cubicBezTo>
                  <a:lnTo>
                    <a:pt x="2070" y="3071"/>
                  </a:lnTo>
                  <a:cubicBezTo>
                    <a:pt x="2019" y="3122"/>
                    <a:pt x="1954" y="3148"/>
                    <a:pt x="1889" y="3148"/>
                  </a:cubicBezTo>
                  <a:cubicBezTo>
                    <a:pt x="1824" y="3148"/>
                    <a:pt x="1759" y="3122"/>
                    <a:pt x="1708" y="3071"/>
                  </a:cubicBezTo>
                  <a:lnTo>
                    <a:pt x="196" y="1569"/>
                  </a:lnTo>
                  <a:cubicBezTo>
                    <a:pt x="94" y="1467"/>
                    <a:pt x="94" y="1300"/>
                    <a:pt x="196" y="1198"/>
                  </a:cubicBezTo>
                  <a:lnTo>
                    <a:pt x="1198" y="196"/>
                  </a:lnTo>
                  <a:cubicBezTo>
                    <a:pt x="1244" y="140"/>
                    <a:pt x="1318" y="121"/>
                    <a:pt x="1383" y="121"/>
                  </a:cubicBezTo>
                  <a:close/>
                  <a:moveTo>
                    <a:pt x="1383" y="1"/>
                  </a:moveTo>
                  <a:cubicBezTo>
                    <a:pt x="1286" y="1"/>
                    <a:pt x="1188" y="38"/>
                    <a:pt x="1114" y="112"/>
                  </a:cubicBezTo>
                  <a:lnTo>
                    <a:pt x="112" y="1114"/>
                  </a:lnTo>
                  <a:cubicBezTo>
                    <a:pt x="47" y="1188"/>
                    <a:pt x="1" y="1281"/>
                    <a:pt x="1" y="1383"/>
                  </a:cubicBezTo>
                  <a:cubicBezTo>
                    <a:pt x="1" y="1485"/>
                    <a:pt x="47" y="1578"/>
                    <a:pt x="112" y="1643"/>
                  </a:cubicBezTo>
                  <a:lnTo>
                    <a:pt x="1624" y="3155"/>
                  </a:lnTo>
                  <a:cubicBezTo>
                    <a:pt x="1689" y="3229"/>
                    <a:pt x="1791" y="3266"/>
                    <a:pt x="1884" y="3266"/>
                  </a:cubicBezTo>
                  <a:cubicBezTo>
                    <a:pt x="1986" y="3266"/>
                    <a:pt x="2079" y="3229"/>
                    <a:pt x="2153" y="3155"/>
                  </a:cubicBezTo>
                  <a:lnTo>
                    <a:pt x="3155" y="2153"/>
                  </a:lnTo>
                  <a:cubicBezTo>
                    <a:pt x="3294" y="2014"/>
                    <a:pt x="3303" y="1801"/>
                    <a:pt x="3173" y="1643"/>
                  </a:cubicBezTo>
                  <a:cubicBezTo>
                    <a:pt x="3164" y="1634"/>
                    <a:pt x="3164" y="1624"/>
                    <a:pt x="3155" y="1624"/>
                  </a:cubicBezTo>
                  <a:lnTo>
                    <a:pt x="1652" y="112"/>
                  </a:lnTo>
                  <a:cubicBezTo>
                    <a:pt x="1578" y="38"/>
                    <a:pt x="148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1"/>
            <p:cNvSpPr/>
            <p:nvPr/>
          </p:nvSpPr>
          <p:spPr>
            <a:xfrm>
              <a:off x="1663022" y="3177184"/>
              <a:ext cx="131053" cy="132135"/>
            </a:xfrm>
            <a:custGeom>
              <a:rect b="b" l="l" r="r" t="t"/>
              <a:pathLst>
                <a:path extrusionOk="0" h="2321" w="2302">
                  <a:moveTo>
                    <a:pt x="1068" y="1"/>
                  </a:moveTo>
                  <a:lnTo>
                    <a:pt x="1" y="1096"/>
                  </a:lnTo>
                  <a:cubicBezTo>
                    <a:pt x="353" y="1383"/>
                    <a:pt x="864" y="1893"/>
                    <a:pt x="1188" y="2255"/>
                  </a:cubicBezTo>
                  <a:cubicBezTo>
                    <a:pt x="1207" y="2283"/>
                    <a:pt x="1225" y="2302"/>
                    <a:pt x="1244" y="2320"/>
                  </a:cubicBezTo>
                  <a:lnTo>
                    <a:pt x="2302" y="124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1"/>
            <p:cNvSpPr/>
            <p:nvPr/>
          </p:nvSpPr>
          <p:spPr>
            <a:xfrm>
              <a:off x="1659322" y="3174053"/>
              <a:ext cx="138454" cy="138909"/>
            </a:xfrm>
            <a:custGeom>
              <a:rect b="b" l="l" r="r" t="t"/>
              <a:pathLst>
                <a:path extrusionOk="0" h="2440" w="2432">
                  <a:moveTo>
                    <a:pt x="1133" y="139"/>
                  </a:moveTo>
                  <a:lnTo>
                    <a:pt x="2292" y="1290"/>
                  </a:lnTo>
                  <a:lnTo>
                    <a:pt x="1309" y="2292"/>
                  </a:lnTo>
                  <a:cubicBezTo>
                    <a:pt x="1309" y="2282"/>
                    <a:pt x="1300" y="2282"/>
                    <a:pt x="1300" y="2273"/>
                  </a:cubicBezTo>
                  <a:cubicBezTo>
                    <a:pt x="975" y="1911"/>
                    <a:pt x="493" y="1438"/>
                    <a:pt x="149" y="1141"/>
                  </a:cubicBezTo>
                  <a:lnTo>
                    <a:pt x="1133" y="139"/>
                  </a:lnTo>
                  <a:close/>
                  <a:moveTo>
                    <a:pt x="1123" y="0"/>
                  </a:moveTo>
                  <a:cubicBezTo>
                    <a:pt x="1114" y="0"/>
                    <a:pt x="1096" y="0"/>
                    <a:pt x="1086" y="10"/>
                  </a:cubicBezTo>
                  <a:lnTo>
                    <a:pt x="20" y="1104"/>
                  </a:lnTo>
                  <a:cubicBezTo>
                    <a:pt x="10" y="1113"/>
                    <a:pt x="1" y="1132"/>
                    <a:pt x="1" y="1151"/>
                  </a:cubicBezTo>
                  <a:cubicBezTo>
                    <a:pt x="10" y="1169"/>
                    <a:pt x="20" y="1188"/>
                    <a:pt x="29" y="1197"/>
                  </a:cubicBezTo>
                  <a:cubicBezTo>
                    <a:pt x="363" y="1475"/>
                    <a:pt x="882" y="1985"/>
                    <a:pt x="1207" y="2357"/>
                  </a:cubicBezTo>
                  <a:cubicBezTo>
                    <a:pt x="1226" y="2375"/>
                    <a:pt x="1244" y="2394"/>
                    <a:pt x="1263" y="2412"/>
                  </a:cubicBezTo>
                  <a:cubicBezTo>
                    <a:pt x="1272" y="2431"/>
                    <a:pt x="1290" y="2440"/>
                    <a:pt x="1309" y="2440"/>
                  </a:cubicBezTo>
                  <a:cubicBezTo>
                    <a:pt x="1328" y="2440"/>
                    <a:pt x="1337" y="2431"/>
                    <a:pt x="1346" y="2421"/>
                  </a:cubicBezTo>
                  <a:lnTo>
                    <a:pt x="2404" y="1336"/>
                  </a:lnTo>
                  <a:cubicBezTo>
                    <a:pt x="2431" y="1308"/>
                    <a:pt x="2431" y="1271"/>
                    <a:pt x="2404" y="1253"/>
                  </a:cubicBezTo>
                  <a:lnTo>
                    <a:pt x="1170" y="10"/>
                  </a:lnTo>
                  <a:cubicBezTo>
                    <a:pt x="1161" y="0"/>
                    <a:pt x="1142" y="0"/>
                    <a:pt x="1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41"/>
            <p:cNvSpPr/>
            <p:nvPr/>
          </p:nvSpPr>
          <p:spPr>
            <a:xfrm>
              <a:off x="1329815" y="3227054"/>
              <a:ext cx="419403" cy="406252"/>
            </a:xfrm>
            <a:custGeom>
              <a:rect b="b" l="l" r="r" t="t"/>
              <a:pathLst>
                <a:path extrusionOk="0" h="7136" w="7367">
                  <a:moveTo>
                    <a:pt x="5511" y="1"/>
                  </a:moveTo>
                  <a:cubicBezTo>
                    <a:pt x="5503" y="1"/>
                    <a:pt x="5497" y="3"/>
                    <a:pt x="5492" y="6"/>
                  </a:cubicBezTo>
                  <a:lnTo>
                    <a:pt x="511" y="4941"/>
                  </a:lnTo>
                  <a:cubicBezTo>
                    <a:pt x="0" y="5442"/>
                    <a:pt x="0" y="6259"/>
                    <a:pt x="511" y="6760"/>
                  </a:cubicBezTo>
                  <a:cubicBezTo>
                    <a:pt x="761" y="7010"/>
                    <a:pt x="1093" y="7135"/>
                    <a:pt x="1425" y="7135"/>
                  </a:cubicBezTo>
                  <a:cubicBezTo>
                    <a:pt x="1758" y="7135"/>
                    <a:pt x="2092" y="7010"/>
                    <a:pt x="2347" y="6760"/>
                  </a:cubicBezTo>
                  <a:lnTo>
                    <a:pt x="7329" y="1824"/>
                  </a:lnTo>
                  <a:cubicBezTo>
                    <a:pt x="7366" y="1797"/>
                    <a:pt x="7264" y="1648"/>
                    <a:pt x="7097" y="1453"/>
                  </a:cubicBezTo>
                  <a:cubicBezTo>
                    <a:pt x="7078" y="1426"/>
                    <a:pt x="7060" y="1407"/>
                    <a:pt x="7041" y="1388"/>
                  </a:cubicBezTo>
                  <a:cubicBezTo>
                    <a:pt x="6717" y="1017"/>
                    <a:pt x="6206" y="507"/>
                    <a:pt x="5854" y="220"/>
                  </a:cubicBezTo>
                  <a:cubicBezTo>
                    <a:pt x="5854" y="220"/>
                    <a:pt x="5854" y="220"/>
                    <a:pt x="5854" y="210"/>
                  </a:cubicBezTo>
                  <a:cubicBezTo>
                    <a:pt x="5692" y="81"/>
                    <a:pt x="5566" y="1"/>
                    <a:pt x="5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41"/>
            <p:cNvSpPr/>
            <p:nvPr/>
          </p:nvSpPr>
          <p:spPr>
            <a:xfrm>
              <a:off x="1333516" y="3223752"/>
              <a:ext cx="419346" cy="412970"/>
            </a:xfrm>
            <a:custGeom>
              <a:rect b="b" l="l" r="r" t="t"/>
              <a:pathLst>
                <a:path extrusionOk="0" h="7254" w="7366">
                  <a:moveTo>
                    <a:pt x="5455" y="120"/>
                  </a:moveTo>
                  <a:cubicBezTo>
                    <a:pt x="5483" y="129"/>
                    <a:pt x="5557" y="166"/>
                    <a:pt x="5752" y="324"/>
                  </a:cubicBezTo>
                  <a:cubicBezTo>
                    <a:pt x="6086" y="602"/>
                    <a:pt x="6605" y="1112"/>
                    <a:pt x="6930" y="1484"/>
                  </a:cubicBezTo>
                  <a:cubicBezTo>
                    <a:pt x="6949" y="1502"/>
                    <a:pt x="6967" y="1521"/>
                    <a:pt x="6986" y="1548"/>
                  </a:cubicBezTo>
                  <a:cubicBezTo>
                    <a:pt x="7162" y="1753"/>
                    <a:pt x="7199" y="1827"/>
                    <a:pt x="7208" y="1855"/>
                  </a:cubicBezTo>
                  <a:lnTo>
                    <a:pt x="2236" y="6771"/>
                  </a:lnTo>
                  <a:cubicBezTo>
                    <a:pt x="1995" y="7012"/>
                    <a:pt x="1677" y="7133"/>
                    <a:pt x="1359" y="7133"/>
                  </a:cubicBezTo>
                  <a:cubicBezTo>
                    <a:pt x="1042" y="7133"/>
                    <a:pt x="724" y="7012"/>
                    <a:pt x="483" y="6771"/>
                  </a:cubicBezTo>
                  <a:cubicBezTo>
                    <a:pt x="251" y="6539"/>
                    <a:pt x="121" y="6233"/>
                    <a:pt x="121" y="5908"/>
                  </a:cubicBezTo>
                  <a:cubicBezTo>
                    <a:pt x="121" y="5575"/>
                    <a:pt x="251" y="5268"/>
                    <a:pt x="483" y="5036"/>
                  </a:cubicBezTo>
                  <a:lnTo>
                    <a:pt x="5455" y="120"/>
                  </a:lnTo>
                  <a:close/>
                  <a:moveTo>
                    <a:pt x="5450" y="1"/>
                  </a:moveTo>
                  <a:cubicBezTo>
                    <a:pt x="5425" y="1"/>
                    <a:pt x="5406" y="11"/>
                    <a:pt x="5390" y="27"/>
                  </a:cubicBezTo>
                  <a:lnTo>
                    <a:pt x="399" y="4962"/>
                  </a:lnTo>
                  <a:cubicBezTo>
                    <a:pt x="149" y="5213"/>
                    <a:pt x="0" y="5547"/>
                    <a:pt x="0" y="5908"/>
                  </a:cubicBezTo>
                  <a:cubicBezTo>
                    <a:pt x="0" y="6270"/>
                    <a:pt x="149" y="6604"/>
                    <a:pt x="399" y="6855"/>
                  </a:cubicBezTo>
                  <a:cubicBezTo>
                    <a:pt x="668" y="7114"/>
                    <a:pt x="1011" y="7254"/>
                    <a:pt x="1364" y="7254"/>
                  </a:cubicBezTo>
                  <a:cubicBezTo>
                    <a:pt x="1707" y="7254"/>
                    <a:pt x="2060" y="7114"/>
                    <a:pt x="2319" y="6855"/>
                  </a:cubicBezTo>
                  <a:lnTo>
                    <a:pt x="7310" y="1920"/>
                  </a:lnTo>
                  <a:cubicBezTo>
                    <a:pt x="7366" y="1873"/>
                    <a:pt x="7338" y="1780"/>
                    <a:pt x="7078" y="1465"/>
                  </a:cubicBezTo>
                  <a:cubicBezTo>
                    <a:pt x="7060" y="1446"/>
                    <a:pt x="7041" y="1428"/>
                    <a:pt x="7023" y="1400"/>
                  </a:cubicBezTo>
                  <a:cubicBezTo>
                    <a:pt x="6689" y="1020"/>
                    <a:pt x="6179" y="519"/>
                    <a:pt x="5826" y="231"/>
                  </a:cubicBezTo>
                  <a:cubicBezTo>
                    <a:pt x="5615" y="60"/>
                    <a:pt x="5512" y="1"/>
                    <a:pt x="5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41"/>
            <p:cNvSpPr/>
            <p:nvPr/>
          </p:nvSpPr>
          <p:spPr>
            <a:xfrm>
              <a:off x="1719553" y="2418832"/>
              <a:ext cx="841881" cy="841881"/>
            </a:xfrm>
            <a:custGeom>
              <a:rect b="b" l="l" r="r" t="t"/>
              <a:pathLst>
                <a:path extrusionOk="0" h="14788" w="14788">
                  <a:moveTo>
                    <a:pt x="7394" y="1856"/>
                  </a:moveTo>
                  <a:cubicBezTo>
                    <a:pt x="10446" y="1856"/>
                    <a:pt x="12923" y="4333"/>
                    <a:pt x="12923" y="7394"/>
                  </a:cubicBezTo>
                  <a:cubicBezTo>
                    <a:pt x="12923" y="10446"/>
                    <a:pt x="10446" y="12923"/>
                    <a:pt x="7394" y="12923"/>
                  </a:cubicBezTo>
                  <a:cubicBezTo>
                    <a:pt x="4342" y="12923"/>
                    <a:pt x="1865" y="10446"/>
                    <a:pt x="1865" y="7394"/>
                  </a:cubicBezTo>
                  <a:cubicBezTo>
                    <a:pt x="1865" y="6912"/>
                    <a:pt x="1921" y="6439"/>
                    <a:pt x="2041" y="5993"/>
                  </a:cubicBezTo>
                  <a:cubicBezTo>
                    <a:pt x="2069" y="5863"/>
                    <a:pt x="2116" y="5743"/>
                    <a:pt x="2153" y="5613"/>
                  </a:cubicBezTo>
                  <a:cubicBezTo>
                    <a:pt x="2208" y="5446"/>
                    <a:pt x="2283" y="5270"/>
                    <a:pt x="2357" y="5103"/>
                  </a:cubicBezTo>
                  <a:cubicBezTo>
                    <a:pt x="2542" y="4695"/>
                    <a:pt x="2774" y="4314"/>
                    <a:pt x="3043" y="3971"/>
                  </a:cubicBezTo>
                  <a:cubicBezTo>
                    <a:pt x="3387" y="3544"/>
                    <a:pt x="3785" y="3164"/>
                    <a:pt x="4240" y="2849"/>
                  </a:cubicBezTo>
                  <a:cubicBezTo>
                    <a:pt x="4435" y="2709"/>
                    <a:pt x="4630" y="2589"/>
                    <a:pt x="4843" y="2478"/>
                  </a:cubicBezTo>
                  <a:cubicBezTo>
                    <a:pt x="5019" y="2385"/>
                    <a:pt x="5214" y="2301"/>
                    <a:pt x="5400" y="2227"/>
                  </a:cubicBezTo>
                  <a:cubicBezTo>
                    <a:pt x="6021" y="1995"/>
                    <a:pt x="6689" y="1856"/>
                    <a:pt x="7394" y="1856"/>
                  </a:cubicBezTo>
                  <a:close/>
                  <a:moveTo>
                    <a:pt x="7394" y="1"/>
                  </a:moveTo>
                  <a:cubicBezTo>
                    <a:pt x="3312" y="1"/>
                    <a:pt x="1" y="3312"/>
                    <a:pt x="1" y="7394"/>
                  </a:cubicBezTo>
                  <a:cubicBezTo>
                    <a:pt x="1" y="9045"/>
                    <a:pt x="539" y="10576"/>
                    <a:pt x="1457" y="11810"/>
                  </a:cubicBezTo>
                  <a:lnTo>
                    <a:pt x="2960" y="13303"/>
                  </a:lnTo>
                  <a:cubicBezTo>
                    <a:pt x="2969" y="13313"/>
                    <a:pt x="2969" y="13322"/>
                    <a:pt x="2978" y="13322"/>
                  </a:cubicBezTo>
                  <a:cubicBezTo>
                    <a:pt x="4212" y="14250"/>
                    <a:pt x="5734" y="14788"/>
                    <a:pt x="7394" y="14788"/>
                  </a:cubicBezTo>
                  <a:cubicBezTo>
                    <a:pt x="11476" y="14788"/>
                    <a:pt x="14788" y="11476"/>
                    <a:pt x="14788" y="7394"/>
                  </a:cubicBezTo>
                  <a:cubicBezTo>
                    <a:pt x="14788" y="3312"/>
                    <a:pt x="11476" y="1"/>
                    <a:pt x="7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41"/>
            <p:cNvSpPr/>
            <p:nvPr/>
          </p:nvSpPr>
          <p:spPr>
            <a:xfrm>
              <a:off x="1792053" y="2415131"/>
              <a:ext cx="849282" cy="849282"/>
            </a:xfrm>
            <a:custGeom>
              <a:rect b="b" l="l" r="r" t="t"/>
              <a:pathLst>
                <a:path extrusionOk="0" h="14918" w="14918">
                  <a:moveTo>
                    <a:pt x="7459" y="1986"/>
                  </a:moveTo>
                  <a:cubicBezTo>
                    <a:pt x="10474" y="1986"/>
                    <a:pt x="12932" y="4444"/>
                    <a:pt x="12932" y="7459"/>
                  </a:cubicBezTo>
                  <a:cubicBezTo>
                    <a:pt x="12932" y="10474"/>
                    <a:pt x="10474" y="12932"/>
                    <a:pt x="7459" y="12932"/>
                  </a:cubicBezTo>
                  <a:cubicBezTo>
                    <a:pt x="4435" y="12932"/>
                    <a:pt x="1986" y="10474"/>
                    <a:pt x="1986" y="7459"/>
                  </a:cubicBezTo>
                  <a:cubicBezTo>
                    <a:pt x="1986" y="6986"/>
                    <a:pt x="2041" y="6522"/>
                    <a:pt x="2162" y="6068"/>
                  </a:cubicBezTo>
                  <a:cubicBezTo>
                    <a:pt x="2190" y="5947"/>
                    <a:pt x="2227" y="5826"/>
                    <a:pt x="2273" y="5706"/>
                  </a:cubicBezTo>
                  <a:cubicBezTo>
                    <a:pt x="2329" y="5530"/>
                    <a:pt x="2394" y="5363"/>
                    <a:pt x="2468" y="5196"/>
                  </a:cubicBezTo>
                  <a:cubicBezTo>
                    <a:pt x="2654" y="4797"/>
                    <a:pt x="2886" y="4416"/>
                    <a:pt x="3155" y="4073"/>
                  </a:cubicBezTo>
                  <a:cubicBezTo>
                    <a:pt x="3489" y="3646"/>
                    <a:pt x="3888" y="3275"/>
                    <a:pt x="4333" y="2960"/>
                  </a:cubicBezTo>
                  <a:cubicBezTo>
                    <a:pt x="4528" y="2830"/>
                    <a:pt x="4732" y="2709"/>
                    <a:pt x="4936" y="2598"/>
                  </a:cubicBezTo>
                  <a:cubicBezTo>
                    <a:pt x="5112" y="2505"/>
                    <a:pt x="5298" y="2422"/>
                    <a:pt x="5492" y="2348"/>
                  </a:cubicBezTo>
                  <a:cubicBezTo>
                    <a:pt x="6114" y="2107"/>
                    <a:pt x="6782" y="1986"/>
                    <a:pt x="7459" y="1986"/>
                  </a:cubicBezTo>
                  <a:close/>
                  <a:moveTo>
                    <a:pt x="7459" y="1865"/>
                  </a:moveTo>
                  <a:cubicBezTo>
                    <a:pt x="6763" y="1865"/>
                    <a:pt x="6086" y="1995"/>
                    <a:pt x="5446" y="2236"/>
                  </a:cubicBezTo>
                  <a:cubicBezTo>
                    <a:pt x="5251" y="2311"/>
                    <a:pt x="5066" y="2403"/>
                    <a:pt x="4880" y="2496"/>
                  </a:cubicBezTo>
                  <a:cubicBezTo>
                    <a:pt x="4676" y="2607"/>
                    <a:pt x="4463" y="2728"/>
                    <a:pt x="4268" y="2867"/>
                  </a:cubicBezTo>
                  <a:cubicBezTo>
                    <a:pt x="3813" y="3183"/>
                    <a:pt x="3414" y="3563"/>
                    <a:pt x="3062" y="3999"/>
                  </a:cubicBezTo>
                  <a:cubicBezTo>
                    <a:pt x="2784" y="4351"/>
                    <a:pt x="2552" y="4741"/>
                    <a:pt x="2366" y="5149"/>
                  </a:cubicBezTo>
                  <a:cubicBezTo>
                    <a:pt x="2292" y="5316"/>
                    <a:pt x="2218" y="5492"/>
                    <a:pt x="2162" y="5669"/>
                  </a:cubicBezTo>
                  <a:cubicBezTo>
                    <a:pt x="2116" y="5789"/>
                    <a:pt x="2079" y="5919"/>
                    <a:pt x="2051" y="6040"/>
                  </a:cubicBezTo>
                  <a:cubicBezTo>
                    <a:pt x="1930" y="6504"/>
                    <a:pt x="1865" y="6977"/>
                    <a:pt x="1865" y="7459"/>
                  </a:cubicBezTo>
                  <a:cubicBezTo>
                    <a:pt x="1865" y="10539"/>
                    <a:pt x="4379" y="13053"/>
                    <a:pt x="7459" y="13053"/>
                  </a:cubicBezTo>
                  <a:cubicBezTo>
                    <a:pt x="10539" y="13053"/>
                    <a:pt x="13053" y="10539"/>
                    <a:pt x="13053" y="7459"/>
                  </a:cubicBezTo>
                  <a:cubicBezTo>
                    <a:pt x="13053" y="4379"/>
                    <a:pt x="10539" y="1865"/>
                    <a:pt x="7459" y="1865"/>
                  </a:cubicBezTo>
                  <a:close/>
                  <a:moveTo>
                    <a:pt x="7459" y="121"/>
                  </a:moveTo>
                  <a:cubicBezTo>
                    <a:pt x="11504" y="121"/>
                    <a:pt x="14797" y="3415"/>
                    <a:pt x="14797" y="7459"/>
                  </a:cubicBezTo>
                  <a:cubicBezTo>
                    <a:pt x="14797" y="11504"/>
                    <a:pt x="11504" y="14797"/>
                    <a:pt x="7459" y="14797"/>
                  </a:cubicBezTo>
                  <a:cubicBezTo>
                    <a:pt x="5863" y="14797"/>
                    <a:pt x="4351" y="14296"/>
                    <a:pt x="3080" y="13350"/>
                  </a:cubicBezTo>
                  <a:cubicBezTo>
                    <a:pt x="3071" y="13341"/>
                    <a:pt x="3071" y="13331"/>
                    <a:pt x="3062" y="13331"/>
                  </a:cubicBezTo>
                  <a:lnTo>
                    <a:pt x="1568" y="11838"/>
                  </a:lnTo>
                  <a:cubicBezTo>
                    <a:pt x="622" y="10558"/>
                    <a:pt x="121" y="9045"/>
                    <a:pt x="121" y="7459"/>
                  </a:cubicBezTo>
                  <a:cubicBezTo>
                    <a:pt x="121" y="3415"/>
                    <a:pt x="3414" y="121"/>
                    <a:pt x="7459" y="121"/>
                  </a:cubicBezTo>
                  <a:close/>
                  <a:moveTo>
                    <a:pt x="7459" y="1"/>
                  </a:moveTo>
                  <a:cubicBezTo>
                    <a:pt x="3349" y="1"/>
                    <a:pt x="1" y="3350"/>
                    <a:pt x="1" y="7459"/>
                  </a:cubicBezTo>
                  <a:cubicBezTo>
                    <a:pt x="1" y="9073"/>
                    <a:pt x="511" y="10613"/>
                    <a:pt x="1485" y="11912"/>
                  </a:cubicBezTo>
                  <a:lnTo>
                    <a:pt x="2988" y="13415"/>
                  </a:lnTo>
                  <a:cubicBezTo>
                    <a:pt x="2988" y="13415"/>
                    <a:pt x="2997" y="13424"/>
                    <a:pt x="2997" y="13424"/>
                  </a:cubicBezTo>
                  <a:cubicBezTo>
                    <a:pt x="2997" y="13433"/>
                    <a:pt x="2997" y="13433"/>
                    <a:pt x="3006" y="13433"/>
                  </a:cubicBezTo>
                  <a:cubicBezTo>
                    <a:pt x="4296" y="14398"/>
                    <a:pt x="5836" y="14918"/>
                    <a:pt x="7459" y="14918"/>
                  </a:cubicBezTo>
                  <a:cubicBezTo>
                    <a:pt x="11569" y="14918"/>
                    <a:pt x="14918" y="11569"/>
                    <a:pt x="14918" y="7459"/>
                  </a:cubicBezTo>
                  <a:cubicBezTo>
                    <a:pt x="14918" y="3350"/>
                    <a:pt x="11569" y="1"/>
                    <a:pt x="7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41"/>
            <p:cNvSpPr/>
            <p:nvPr/>
          </p:nvSpPr>
          <p:spPr>
            <a:xfrm>
              <a:off x="2308430" y="2495515"/>
              <a:ext cx="209161" cy="257153"/>
            </a:xfrm>
            <a:custGeom>
              <a:rect b="b" l="l" r="r" t="t"/>
              <a:pathLst>
                <a:path extrusionOk="0" h="4517" w="3674">
                  <a:moveTo>
                    <a:pt x="197" y="0"/>
                  </a:moveTo>
                  <a:cubicBezTo>
                    <a:pt x="124" y="0"/>
                    <a:pt x="58" y="45"/>
                    <a:pt x="28" y="119"/>
                  </a:cubicBezTo>
                  <a:cubicBezTo>
                    <a:pt x="0" y="212"/>
                    <a:pt x="56" y="305"/>
                    <a:pt x="148" y="333"/>
                  </a:cubicBezTo>
                  <a:cubicBezTo>
                    <a:pt x="167" y="342"/>
                    <a:pt x="2635" y="1168"/>
                    <a:pt x="3312" y="4377"/>
                  </a:cubicBezTo>
                  <a:cubicBezTo>
                    <a:pt x="3330" y="4461"/>
                    <a:pt x="3405" y="4516"/>
                    <a:pt x="3479" y="4516"/>
                  </a:cubicBezTo>
                  <a:lnTo>
                    <a:pt x="3516" y="4516"/>
                  </a:lnTo>
                  <a:cubicBezTo>
                    <a:pt x="3609" y="4498"/>
                    <a:pt x="3674" y="4405"/>
                    <a:pt x="3655" y="4312"/>
                  </a:cubicBezTo>
                  <a:cubicBezTo>
                    <a:pt x="2931" y="889"/>
                    <a:pt x="362" y="36"/>
                    <a:pt x="251" y="8"/>
                  </a:cubicBezTo>
                  <a:cubicBezTo>
                    <a:pt x="232" y="3"/>
                    <a:pt x="214" y="0"/>
                    <a:pt x="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41"/>
            <p:cNvSpPr/>
            <p:nvPr/>
          </p:nvSpPr>
          <p:spPr>
            <a:xfrm>
              <a:off x="1826239" y="3139212"/>
              <a:ext cx="42811" cy="88242"/>
            </a:xfrm>
            <a:custGeom>
              <a:rect b="b" l="l" r="r" t="t"/>
              <a:pathLst>
                <a:path extrusionOk="0" h="1550" w="752">
                  <a:moveTo>
                    <a:pt x="71" y="1"/>
                  </a:moveTo>
                  <a:cubicBezTo>
                    <a:pt x="54" y="1"/>
                    <a:pt x="38" y="8"/>
                    <a:pt x="28" y="19"/>
                  </a:cubicBezTo>
                  <a:cubicBezTo>
                    <a:pt x="0" y="46"/>
                    <a:pt x="10" y="83"/>
                    <a:pt x="28" y="102"/>
                  </a:cubicBezTo>
                  <a:lnTo>
                    <a:pt x="492" y="538"/>
                  </a:lnTo>
                  <a:cubicBezTo>
                    <a:pt x="622" y="659"/>
                    <a:pt x="622" y="853"/>
                    <a:pt x="511" y="974"/>
                  </a:cubicBezTo>
                  <a:lnTo>
                    <a:pt x="65" y="1456"/>
                  </a:lnTo>
                  <a:cubicBezTo>
                    <a:pt x="47" y="1484"/>
                    <a:pt x="47" y="1512"/>
                    <a:pt x="75" y="1540"/>
                  </a:cubicBezTo>
                  <a:cubicBezTo>
                    <a:pt x="84" y="1549"/>
                    <a:pt x="93" y="1549"/>
                    <a:pt x="112" y="1549"/>
                  </a:cubicBezTo>
                  <a:cubicBezTo>
                    <a:pt x="130" y="1549"/>
                    <a:pt x="140" y="1549"/>
                    <a:pt x="158" y="1531"/>
                  </a:cubicBezTo>
                  <a:lnTo>
                    <a:pt x="594" y="1058"/>
                  </a:lnTo>
                  <a:cubicBezTo>
                    <a:pt x="752" y="881"/>
                    <a:pt x="743" y="612"/>
                    <a:pt x="576" y="455"/>
                  </a:cubicBezTo>
                  <a:lnTo>
                    <a:pt x="112" y="19"/>
                  </a:lnTo>
                  <a:cubicBezTo>
                    <a:pt x="99" y="6"/>
                    <a:pt x="85" y="1"/>
                    <a:pt x="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41"/>
            <p:cNvSpPr/>
            <p:nvPr/>
          </p:nvSpPr>
          <p:spPr>
            <a:xfrm>
              <a:off x="2169522" y="2615806"/>
              <a:ext cx="214968" cy="215025"/>
            </a:xfrm>
            <a:custGeom>
              <a:rect b="b" l="l" r="r" t="t"/>
              <a:pathLst>
                <a:path extrusionOk="0" h="3777" w="3776">
                  <a:moveTo>
                    <a:pt x="353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9"/>
                    <a:pt x="158" y="697"/>
                    <a:pt x="353" y="697"/>
                  </a:cubicBezTo>
                  <a:cubicBezTo>
                    <a:pt x="1856" y="697"/>
                    <a:pt x="3080" y="1921"/>
                    <a:pt x="3080" y="3424"/>
                  </a:cubicBezTo>
                  <a:cubicBezTo>
                    <a:pt x="3080" y="3619"/>
                    <a:pt x="3238" y="3776"/>
                    <a:pt x="3433" y="3776"/>
                  </a:cubicBezTo>
                  <a:cubicBezTo>
                    <a:pt x="3627" y="3776"/>
                    <a:pt x="3776" y="3619"/>
                    <a:pt x="3776" y="3424"/>
                  </a:cubicBezTo>
                  <a:cubicBezTo>
                    <a:pt x="3776" y="1531"/>
                    <a:pt x="2236" y="1"/>
                    <a:pt x="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41"/>
            <p:cNvSpPr/>
            <p:nvPr/>
          </p:nvSpPr>
          <p:spPr>
            <a:xfrm>
              <a:off x="1357768" y="3566920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41"/>
            <p:cNvSpPr/>
            <p:nvPr/>
          </p:nvSpPr>
          <p:spPr>
            <a:xfrm>
              <a:off x="1348317" y="2743612"/>
              <a:ext cx="1225817" cy="929553"/>
            </a:xfrm>
            <a:custGeom>
              <a:rect b="b" l="l" r="r" t="t"/>
              <a:pathLst>
                <a:path extrusionOk="0" h="16328" w="21532">
                  <a:moveTo>
                    <a:pt x="21179" y="1"/>
                  </a:moveTo>
                  <a:cubicBezTo>
                    <a:pt x="21271" y="483"/>
                    <a:pt x="21327" y="975"/>
                    <a:pt x="21327" y="1485"/>
                  </a:cubicBezTo>
                  <a:cubicBezTo>
                    <a:pt x="21327" y="5567"/>
                    <a:pt x="18015" y="8879"/>
                    <a:pt x="13924" y="8879"/>
                  </a:cubicBezTo>
                  <a:cubicBezTo>
                    <a:pt x="12273" y="8879"/>
                    <a:pt x="10742" y="8331"/>
                    <a:pt x="9509" y="7413"/>
                  </a:cubicBezTo>
                  <a:cubicBezTo>
                    <a:pt x="9611" y="7533"/>
                    <a:pt x="9611" y="7728"/>
                    <a:pt x="9490" y="7840"/>
                  </a:cubicBezTo>
                  <a:lnTo>
                    <a:pt x="8488" y="8841"/>
                  </a:lnTo>
                  <a:cubicBezTo>
                    <a:pt x="8368" y="8962"/>
                    <a:pt x="8164" y="8962"/>
                    <a:pt x="8043" y="8841"/>
                  </a:cubicBezTo>
                  <a:lnTo>
                    <a:pt x="7848" y="8647"/>
                  </a:lnTo>
                  <a:lnTo>
                    <a:pt x="6781" y="9732"/>
                  </a:lnTo>
                  <a:cubicBezTo>
                    <a:pt x="6948" y="9927"/>
                    <a:pt x="7050" y="10075"/>
                    <a:pt x="7022" y="10103"/>
                  </a:cubicBezTo>
                  <a:lnTo>
                    <a:pt x="2032" y="15038"/>
                  </a:lnTo>
                  <a:cubicBezTo>
                    <a:pt x="1521" y="15539"/>
                    <a:pt x="705" y="15539"/>
                    <a:pt x="195" y="15038"/>
                  </a:cubicBezTo>
                  <a:cubicBezTo>
                    <a:pt x="130" y="14973"/>
                    <a:pt x="74" y="14908"/>
                    <a:pt x="28" y="14834"/>
                  </a:cubicBezTo>
                  <a:cubicBezTo>
                    <a:pt x="0" y="15187"/>
                    <a:pt x="130" y="15548"/>
                    <a:pt x="399" y="15827"/>
                  </a:cubicBezTo>
                  <a:cubicBezTo>
                    <a:pt x="909" y="16328"/>
                    <a:pt x="1735" y="16328"/>
                    <a:pt x="2236" y="15827"/>
                  </a:cubicBezTo>
                  <a:lnTo>
                    <a:pt x="7227" y="10892"/>
                  </a:lnTo>
                  <a:cubicBezTo>
                    <a:pt x="7264" y="10854"/>
                    <a:pt x="7162" y="10715"/>
                    <a:pt x="6995" y="10511"/>
                  </a:cubicBezTo>
                  <a:lnTo>
                    <a:pt x="8052" y="9435"/>
                  </a:lnTo>
                  <a:lnTo>
                    <a:pt x="8247" y="9630"/>
                  </a:lnTo>
                  <a:cubicBezTo>
                    <a:pt x="8368" y="9751"/>
                    <a:pt x="8572" y="9751"/>
                    <a:pt x="8692" y="9630"/>
                  </a:cubicBezTo>
                  <a:lnTo>
                    <a:pt x="9703" y="8628"/>
                  </a:lnTo>
                  <a:cubicBezTo>
                    <a:pt x="9815" y="8507"/>
                    <a:pt x="9824" y="8322"/>
                    <a:pt x="9713" y="8192"/>
                  </a:cubicBezTo>
                  <a:cubicBezTo>
                    <a:pt x="10947" y="9120"/>
                    <a:pt x="12477" y="9658"/>
                    <a:pt x="14138" y="9658"/>
                  </a:cubicBezTo>
                  <a:cubicBezTo>
                    <a:pt x="18219" y="9658"/>
                    <a:pt x="21531" y="6346"/>
                    <a:pt x="21531" y="2264"/>
                  </a:cubicBezTo>
                  <a:cubicBezTo>
                    <a:pt x="21531" y="1476"/>
                    <a:pt x="21411" y="715"/>
                    <a:pt x="2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23"/>
          <p:cNvSpPr txBox="1"/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164" name="Google Shape;1164;p23"/>
          <p:cNvSpPr txBox="1"/>
          <p:nvPr>
            <p:ph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165" name="Google Shape;1165;p23"/>
          <p:cNvGrpSpPr/>
          <p:nvPr/>
        </p:nvGrpSpPr>
        <p:grpSpPr>
          <a:xfrm>
            <a:off x="713237" y="1219150"/>
            <a:ext cx="2955370" cy="2463165"/>
            <a:chOff x="1136562" y="1210000"/>
            <a:chExt cx="2955370" cy="2463165"/>
          </a:xfrm>
        </p:grpSpPr>
        <p:sp>
          <p:nvSpPr>
            <p:cNvPr id="1166" name="Google Shape;1166;p23"/>
            <p:cNvSpPr/>
            <p:nvPr/>
          </p:nvSpPr>
          <p:spPr>
            <a:xfrm>
              <a:off x="1242583" y="1775187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3894385" y="2105680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1136562" y="2953790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3973063" y="3183813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3"/>
            <p:cNvSpPr/>
            <p:nvPr/>
          </p:nvSpPr>
          <p:spPr>
            <a:xfrm>
              <a:off x="3676213" y="1303478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3"/>
            <p:cNvSpPr/>
            <p:nvPr/>
          </p:nvSpPr>
          <p:spPr>
            <a:xfrm>
              <a:off x="3676213" y="1396955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3705247" y="1368434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3611257" y="1368434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363345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3"/>
            <p:cNvSpPr/>
            <p:nvPr/>
          </p:nvSpPr>
          <p:spPr>
            <a:xfrm>
              <a:off x="3630271" y="1388757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3"/>
            <p:cNvSpPr/>
            <p:nvPr/>
          </p:nvSpPr>
          <p:spPr>
            <a:xfrm>
              <a:off x="370000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3696309" y="1322378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363345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3"/>
            <p:cNvSpPr/>
            <p:nvPr/>
          </p:nvSpPr>
          <p:spPr>
            <a:xfrm>
              <a:off x="3630271" y="1322378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3"/>
            <p:cNvSpPr/>
            <p:nvPr/>
          </p:nvSpPr>
          <p:spPr>
            <a:xfrm>
              <a:off x="370000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3696309" y="1388757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4016308" y="1558007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3"/>
            <p:cNvSpPr/>
            <p:nvPr/>
          </p:nvSpPr>
          <p:spPr>
            <a:xfrm>
              <a:off x="1400299" y="212310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3"/>
            <p:cNvSpPr/>
            <p:nvPr/>
          </p:nvSpPr>
          <p:spPr>
            <a:xfrm>
              <a:off x="2298923" y="121000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3"/>
            <p:cNvSpPr/>
            <p:nvPr/>
          </p:nvSpPr>
          <p:spPr>
            <a:xfrm>
              <a:off x="2283609" y="1637253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3"/>
            <p:cNvSpPr/>
            <p:nvPr/>
          </p:nvSpPr>
          <p:spPr>
            <a:xfrm>
              <a:off x="2280933" y="1632471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3"/>
            <p:cNvSpPr/>
            <p:nvPr/>
          </p:nvSpPr>
          <p:spPr>
            <a:xfrm>
              <a:off x="1836771" y="1663668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3"/>
            <p:cNvSpPr/>
            <p:nvPr/>
          </p:nvSpPr>
          <p:spPr>
            <a:xfrm>
              <a:off x="1833640" y="1660480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3"/>
            <p:cNvSpPr/>
            <p:nvPr/>
          </p:nvSpPr>
          <p:spPr>
            <a:xfrm>
              <a:off x="2020595" y="1692132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3"/>
            <p:cNvSpPr/>
            <p:nvPr/>
          </p:nvSpPr>
          <p:spPr>
            <a:xfrm>
              <a:off x="2017407" y="1688489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2293116" y="1635146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3"/>
            <p:cNvSpPr/>
            <p:nvPr/>
          </p:nvSpPr>
          <p:spPr>
            <a:xfrm>
              <a:off x="2290440" y="1629852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3"/>
            <p:cNvSpPr/>
            <p:nvPr/>
          </p:nvSpPr>
          <p:spPr>
            <a:xfrm>
              <a:off x="2999153" y="1568027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3"/>
            <p:cNvSpPr/>
            <p:nvPr/>
          </p:nvSpPr>
          <p:spPr>
            <a:xfrm>
              <a:off x="2995509" y="1564383"/>
              <a:ext cx="88242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3"/>
            <p:cNvSpPr/>
            <p:nvPr/>
          </p:nvSpPr>
          <p:spPr>
            <a:xfrm>
              <a:off x="3130147" y="1424964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3"/>
            <p:cNvSpPr/>
            <p:nvPr/>
          </p:nvSpPr>
          <p:spPr>
            <a:xfrm>
              <a:off x="3126447" y="1421776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3248446" y="1621939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3244746" y="1618751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1773408" y="1427298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1747562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1744374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1975166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1971465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1855785" y="1509447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1852654" y="1505747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2110373" y="1414888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2107185" y="1411757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2591482" y="1337806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2588294" y="1334618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2649038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2712400" y="1416482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2775250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1404791" y="1554307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1401603" y="1551176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1575351" y="1628770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3"/>
            <p:cNvSpPr/>
            <p:nvPr/>
          </p:nvSpPr>
          <p:spPr>
            <a:xfrm>
              <a:off x="1515177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3"/>
            <p:cNvSpPr/>
            <p:nvPr/>
          </p:nvSpPr>
          <p:spPr>
            <a:xfrm>
              <a:off x="1456028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3"/>
            <p:cNvSpPr/>
            <p:nvPr/>
          </p:nvSpPr>
          <p:spPr>
            <a:xfrm>
              <a:off x="3635565" y="1627062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3"/>
            <p:cNvSpPr/>
            <p:nvPr/>
          </p:nvSpPr>
          <p:spPr>
            <a:xfrm>
              <a:off x="3631865" y="1623760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3"/>
            <p:cNvSpPr/>
            <p:nvPr/>
          </p:nvSpPr>
          <p:spPr>
            <a:xfrm>
              <a:off x="3607556" y="1751851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3"/>
            <p:cNvSpPr/>
            <p:nvPr/>
          </p:nvSpPr>
          <p:spPr>
            <a:xfrm>
              <a:off x="3603856" y="1748663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3"/>
            <p:cNvSpPr/>
            <p:nvPr/>
          </p:nvSpPr>
          <p:spPr>
            <a:xfrm>
              <a:off x="3402155" y="1499940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3"/>
            <p:cNvSpPr/>
            <p:nvPr/>
          </p:nvSpPr>
          <p:spPr>
            <a:xfrm>
              <a:off x="3398967" y="1496752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3"/>
            <p:cNvSpPr/>
            <p:nvPr/>
          </p:nvSpPr>
          <p:spPr>
            <a:xfrm>
              <a:off x="3445422" y="1520263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3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3"/>
            <p:cNvSpPr/>
            <p:nvPr/>
          </p:nvSpPr>
          <p:spPr>
            <a:xfrm>
              <a:off x="2563985" y="3123841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3"/>
            <p:cNvSpPr/>
            <p:nvPr/>
          </p:nvSpPr>
          <p:spPr>
            <a:xfrm>
              <a:off x="1555312" y="1878575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3"/>
            <p:cNvSpPr/>
            <p:nvPr/>
          </p:nvSpPr>
          <p:spPr>
            <a:xfrm>
              <a:off x="1552124" y="1875387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3"/>
            <p:cNvSpPr/>
            <p:nvPr/>
          </p:nvSpPr>
          <p:spPr>
            <a:xfrm>
              <a:off x="1656191" y="1985772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3"/>
            <p:cNvSpPr/>
            <p:nvPr/>
          </p:nvSpPr>
          <p:spPr>
            <a:xfrm>
              <a:off x="1652491" y="1982641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3"/>
            <p:cNvSpPr/>
            <p:nvPr/>
          </p:nvSpPr>
          <p:spPr>
            <a:xfrm>
              <a:off x="2594670" y="1910284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3"/>
            <p:cNvSpPr/>
            <p:nvPr/>
          </p:nvSpPr>
          <p:spPr>
            <a:xfrm>
              <a:off x="2591482" y="1906584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3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3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3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3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3"/>
            <p:cNvSpPr/>
            <p:nvPr/>
          </p:nvSpPr>
          <p:spPr>
            <a:xfrm>
              <a:off x="1630431" y="3081088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3"/>
            <p:cNvSpPr/>
            <p:nvPr/>
          </p:nvSpPr>
          <p:spPr>
            <a:xfrm>
              <a:off x="1551100" y="3077387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3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3"/>
            <p:cNvSpPr/>
            <p:nvPr/>
          </p:nvSpPr>
          <p:spPr>
            <a:xfrm>
              <a:off x="2092952" y="3564814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3"/>
            <p:cNvSpPr/>
            <p:nvPr/>
          </p:nvSpPr>
          <p:spPr>
            <a:xfrm>
              <a:off x="2089764" y="3561683"/>
              <a:ext cx="1044665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3"/>
            <p:cNvSpPr/>
            <p:nvPr/>
          </p:nvSpPr>
          <p:spPr>
            <a:xfrm>
              <a:off x="2352778" y="3564814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3"/>
            <p:cNvSpPr/>
            <p:nvPr/>
          </p:nvSpPr>
          <p:spPr>
            <a:xfrm>
              <a:off x="2349077" y="3561683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3"/>
            <p:cNvSpPr/>
            <p:nvPr/>
          </p:nvSpPr>
          <p:spPr>
            <a:xfrm>
              <a:off x="2821704" y="2132080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3"/>
            <p:cNvSpPr/>
            <p:nvPr/>
          </p:nvSpPr>
          <p:spPr>
            <a:xfrm>
              <a:off x="2818573" y="2128892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3"/>
            <p:cNvSpPr/>
            <p:nvPr/>
          </p:nvSpPr>
          <p:spPr>
            <a:xfrm>
              <a:off x="2889336" y="2203925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3"/>
            <p:cNvSpPr/>
            <p:nvPr/>
          </p:nvSpPr>
          <p:spPr>
            <a:xfrm>
              <a:off x="3253228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3"/>
            <p:cNvSpPr/>
            <p:nvPr/>
          </p:nvSpPr>
          <p:spPr>
            <a:xfrm>
              <a:off x="3285393" y="2173809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3"/>
            <p:cNvSpPr/>
            <p:nvPr/>
          </p:nvSpPr>
          <p:spPr>
            <a:xfrm>
              <a:off x="3314484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3"/>
            <p:cNvSpPr/>
            <p:nvPr/>
          </p:nvSpPr>
          <p:spPr>
            <a:xfrm>
              <a:off x="3132254" y="225356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3"/>
            <p:cNvSpPr/>
            <p:nvPr/>
          </p:nvSpPr>
          <p:spPr>
            <a:xfrm>
              <a:off x="3132254" y="229740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3"/>
            <p:cNvSpPr/>
            <p:nvPr/>
          </p:nvSpPr>
          <p:spPr>
            <a:xfrm>
              <a:off x="3132254" y="2341181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3"/>
            <p:cNvSpPr/>
            <p:nvPr/>
          </p:nvSpPr>
          <p:spPr>
            <a:xfrm>
              <a:off x="3114321" y="2441034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3"/>
            <p:cNvSpPr/>
            <p:nvPr/>
          </p:nvSpPr>
          <p:spPr>
            <a:xfrm>
              <a:off x="2892524" y="2571459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3"/>
            <p:cNvSpPr/>
            <p:nvPr/>
          </p:nvSpPr>
          <p:spPr>
            <a:xfrm>
              <a:off x="2892524" y="2528136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3"/>
            <p:cNvSpPr/>
            <p:nvPr/>
          </p:nvSpPr>
          <p:spPr>
            <a:xfrm>
              <a:off x="2892524" y="2484300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3"/>
            <p:cNvSpPr/>
            <p:nvPr/>
          </p:nvSpPr>
          <p:spPr>
            <a:xfrm>
              <a:off x="3078911" y="2690839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3"/>
            <p:cNvSpPr/>
            <p:nvPr/>
          </p:nvSpPr>
          <p:spPr>
            <a:xfrm>
              <a:off x="2906757" y="2690839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3"/>
            <p:cNvSpPr/>
            <p:nvPr/>
          </p:nvSpPr>
          <p:spPr>
            <a:xfrm>
              <a:off x="2906757" y="2740481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3"/>
            <p:cNvSpPr/>
            <p:nvPr/>
          </p:nvSpPr>
          <p:spPr>
            <a:xfrm>
              <a:off x="2998640" y="2244060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3"/>
            <p:cNvSpPr/>
            <p:nvPr/>
          </p:nvSpPr>
          <p:spPr>
            <a:xfrm>
              <a:off x="2994940" y="2239790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3"/>
            <p:cNvSpPr/>
            <p:nvPr/>
          </p:nvSpPr>
          <p:spPr>
            <a:xfrm>
              <a:off x="2911539" y="2233129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3"/>
            <p:cNvSpPr/>
            <p:nvPr/>
          </p:nvSpPr>
          <p:spPr>
            <a:xfrm>
              <a:off x="2910969" y="2229600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3"/>
            <p:cNvSpPr/>
            <p:nvPr/>
          </p:nvSpPr>
          <p:spPr>
            <a:xfrm>
              <a:off x="3125422" y="2463578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3"/>
            <p:cNvSpPr/>
            <p:nvPr/>
          </p:nvSpPr>
          <p:spPr>
            <a:xfrm>
              <a:off x="3122234" y="2460902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3"/>
            <p:cNvSpPr/>
            <p:nvPr/>
          </p:nvSpPr>
          <p:spPr>
            <a:xfrm>
              <a:off x="3157075" y="2485382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3"/>
            <p:cNvSpPr/>
            <p:nvPr/>
          </p:nvSpPr>
          <p:spPr>
            <a:xfrm>
              <a:off x="3153374" y="2482194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3"/>
            <p:cNvSpPr/>
            <p:nvPr/>
          </p:nvSpPr>
          <p:spPr>
            <a:xfrm>
              <a:off x="3166070" y="2499159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3"/>
            <p:cNvSpPr/>
            <p:nvPr/>
          </p:nvSpPr>
          <p:spPr>
            <a:xfrm>
              <a:off x="3162369" y="2495971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3"/>
            <p:cNvSpPr/>
            <p:nvPr/>
          </p:nvSpPr>
          <p:spPr>
            <a:xfrm>
              <a:off x="3187703" y="2516522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3"/>
            <p:cNvSpPr/>
            <p:nvPr/>
          </p:nvSpPr>
          <p:spPr>
            <a:xfrm>
              <a:off x="3184572" y="2512822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3"/>
            <p:cNvSpPr/>
            <p:nvPr/>
          </p:nvSpPr>
          <p:spPr>
            <a:xfrm>
              <a:off x="3154968" y="2476956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3"/>
            <p:cNvSpPr/>
            <p:nvPr/>
          </p:nvSpPr>
          <p:spPr>
            <a:xfrm>
              <a:off x="3142273" y="2464261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3"/>
            <p:cNvSpPr/>
            <p:nvPr/>
          </p:nvSpPr>
          <p:spPr>
            <a:xfrm>
              <a:off x="3147055" y="2469840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3"/>
            <p:cNvSpPr/>
            <p:nvPr/>
          </p:nvSpPr>
          <p:spPr>
            <a:xfrm>
              <a:off x="2593589" y="2681844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3"/>
            <p:cNvSpPr/>
            <p:nvPr/>
          </p:nvSpPr>
          <p:spPr>
            <a:xfrm>
              <a:off x="2590401" y="2678144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3"/>
            <p:cNvSpPr/>
            <p:nvPr/>
          </p:nvSpPr>
          <p:spPr>
            <a:xfrm>
              <a:off x="2287821" y="2677631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3"/>
            <p:cNvSpPr/>
            <p:nvPr/>
          </p:nvSpPr>
          <p:spPr>
            <a:xfrm>
              <a:off x="2284633" y="2674443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3"/>
            <p:cNvSpPr/>
            <p:nvPr/>
          </p:nvSpPr>
          <p:spPr>
            <a:xfrm>
              <a:off x="2393425" y="2357433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3"/>
            <p:cNvSpPr/>
            <p:nvPr/>
          </p:nvSpPr>
          <p:spPr>
            <a:xfrm>
              <a:off x="2389725" y="2506645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3"/>
            <p:cNvSpPr/>
            <p:nvPr/>
          </p:nvSpPr>
          <p:spPr>
            <a:xfrm>
              <a:off x="2454681" y="2494889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3"/>
            <p:cNvSpPr/>
            <p:nvPr/>
          </p:nvSpPr>
          <p:spPr>
            <a:xfrm>
              <a:off x="2604121" y="2494889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3"/>
            <p:cNvSpPr/>
            <p:nvPr/>
          </p:nvSpPr>
          <p:spPr>
            <a:xfrm>
              <a:off x="2454681" y="2558251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3"/>
            <p:cNvSpPr/>
            <p:nvPr/>
          </p:nvSpPr>
          <p:spPr>
            <a:xfrm>
              <a:off x="2554478" y="2525005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3"/>
            <p:cNvSpPr/>
            <p:nvPr/>
          </p:nvSpPr>
          <p:spPr>
            <a:xfrm>
              <a:off x="2454681" y="2525005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3"/>
            <p:cNvSpPr/>
            <p:nvPr/>
          </p:nvSpPr>
          <p:spPr>
            <a:xfrm>
              <a:off x="2593076" y="2558251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3"/>
            <p:cNvSpPr/>
            <p:nvPr/>
          </p:nvSpPr>
          <p:spPr>
            <a:xfrm>
              <a:off x="2393425" y="2137375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3"/>
            <p:cNvSpPr/>
            <p:nvPr/>
          </p:nvSpPr>
          <p:spPr>
            <a:xfrm>
              <a:off x="2389725" y="2133674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3"/>
            <p:cNvSpPr/>
            <p:nvPr/>
          </p:nvSpPr>
          <p:spPr>
            <a:xfrm>
              <a:off x="2658545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3"/>
            <p:cNvSpPr/>
            <p:nvPr/>
          </p:nvSpPr>
          <p:spPr>
            <a:xfrm>
              <a:off x="2696574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3"/>
            <p:cNvSpPr/>
            <p:nvPr/>
          </p:nvSpPr>
          <p:spPr>
            <a:xfrm>
              <a:off x="2734602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3"/>
            <p:cNvSpPr/>
            <p:nvPr/>
          </p:nvSpPr>
          <p:spPr>
            <a:xfrm>
              <a:off x="2494304" y="2179616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3"/>
            <p:cNvSpPr/>
            <p:nvPr/>
          </p:nvSpPr>
          <p:spPr>
            <a:xfrm>
              <a:off x="2491116" y="2176428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3"/>
            <p:cNvSpPr/>
            <p:nvPr/>
          </p:nvSpPr>
          <p:spPr>
            <a:xfrm>
              <a:off x="2512806" y="2198118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3"/>
            <p:cNvSpPr/>
            <p:nvPr/>
          </p:nvSpPr>
          <p:spPr>
            <a:xfrm>
              <a:off x="2509618" y="2194930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3"/>
            <p:cNvSpPr/>
            <p:nvPr/>
          </p:nvSpPr>
          <p:spPr>
            <a:xfrm>
              <a:off x="2576168" y="2227664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3"/>
            <p:cNvSpPr/>
            <p:nvPr/>
          </p:nvSpPr>
          <p:spPr>
            <a:xfrm>
              <a:off x="2570874" y="2256698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3"/>
            <p:cNvSpPr/>
            <p:nvPr/>
          </p:nvSpPr>
          <p:spPr>
            <a:xfrm>
              <a:off x="2567686" y="2253567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3"/>
            <p:cNvSpPr/>
            <p:nvPr/>
          </p:nvSpPr>
          <p:spPr>
            <a:xfrm>
              <a:off x="1792423" y="2126273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3"/>
            <p:cNvSpPr/>
            <p:nvPr/>
          </p:nvSpPr>
          <p:spPr>
            <a:xfrm>
              <a:off x="1788722" y="2123085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3"/>
            <p:cNvSpPr/>
            <p:nvPr/>
          </p:nvSpPr>
          <p:spPr>
            <a:xfrm>
              <a:off x="1978354" y="2178819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3"/>
            <p:cNvSpPr/>
            <p:nvPr/>
          </p:nvSpPr>
          <p:spPr>
            <a:xfrm>
              <a:off x="1983591" y="2175403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3"/>
            <p:cNvSpPr/>
            <p:nvPr/>
          </p:nvSpPr>
          <p:spPr>
            <a:xfrm>
              <a:off x="2031697" y="2262505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3"/>
            <p:cNvSpPr/>
            <p:nvPr/>
          </p:nvSpPr>
          <p:spPr>
            <a:xfrm>
              <a:off x="2027996" y="2259374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3"/>
            <p:cNvSpPr/>
            <p:nvPr/>
          </p:nvSpPr>
          <p:spPr>
            <a:xfrm>
              <a:off x="2048035" y="2214456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3"/>
            <p:cNvSpPr/>
            <p:nvPr/>
          </p:nvSpPr>
          <p:spPr>
            <a:xfrm>
              <a:off x="2044847" y="2210756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3"/>
            <p:cNvSpPr/>
            <p:nvPr/>
          </p:nvSpPr>
          <p:spPr>
            <a:xfrm>
              <a:off x="1908103" y="2387692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3"/>
            <p:cNvSpPr/>
            <p:nvPr/>
          </p:nvSpPr>
          <p:spPr>
            <a:xfrm>
              <a:off x="1904915" y="2384504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3"/>
            <p:cNvSpPr/>
            <p:nvPr/>
          </p:nvSpPr>
          <p:spPr>
            <a:xfrm>
              <a:off x="2023726" y="2561439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3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3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3"/>
            <p:cNvSpPr/>
            <p:nvPr/>
          </p:nvSpPr>
          <p:spPr>
            <a:xfrm>
              <a:off x="2127793" y="2705071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3"/>
            <p:cNvSpPr/>
            <p:nvPr/>
          </p:nvSpPr>
          <p:spPr>
            <a:xfrm>
              <a:off x="2124605" y="2701883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3"/>
            <p:cNvSpPr/>
            <p:nvPr/>
          </p:nvSpPr>
          <p:spPr>
            <a:xfrm>
              <a:off x="2026402" y="2792742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3"/>
            <p:cNvSpPr/>
            <p:nvPr/>
          </p:nvSpPr>
          <p:spPr>
            <a:xfrm>
              <a:off x="2023214" y="2789554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3"/>
            <p:cNvSpPr/>
            <p:nvPr/>
          </p:nvSpPr>
          <p:spPr>
            <a:xfrm>
              <a:off x="2123011" y="2705071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3"/>
            <p:cNvSpPr/>
            <p:nvPr/>
          </p:nvSpPr>
          <p:spPr>
            <a:xfrm>
              <a:off x="2119311" y="2701883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3"/>
            <p:cNvSpPr/>
            <p:nvPr/>
          </p:nvSpPr>
          <p:spPr>
            <a:xfrm>
              <a:off x="2021108" y="2792742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3"/>
            <p:cNvSpPr/>
            <p:nvPr/>
          </p:nvSpPr>
          <p:spPr>
            <a:xfrm>
              <a:off x="2017920" y="2789554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3"/>
            <p:cNvSpPr/>
            <p:nvPr/>
          </p:nvSpPr>
          <p:spPr>
            <a:xfrm>
              <a:off x="1924442" y="2844490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3"/>
            <p:cNvSpPr/>
            <p:nvPr/>
          </p:nvSpPr>
          <p:spPr>
            <a:xfrm>
              <a:off x="1921311" y="2841302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3"/>
            <p:cNvSpPr/>
            <p:nvPr/>
          </p:nvSpPr>
          <p:spPr>
            <a:xfrm>
              <a:off x="1919204" y="2844490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3"/>
            <p:cNvSpPr/>
            <p:nvPr/>
          </p:nvSpPr>
          <p:spPr>
            <a:xfrm>
              <a:off x="1916016" y="2841302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3"/>
            <p:cNvSpPr/>
            <p:nvPr/>
          </p:nvSpPr>
          <p:spPr>
            <a:xfrm>
              <a:off x="1958258" y="2712984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3"/>
            <p:cNvSpPr/>
            <p:nvPr/>
          </p:nvSpPr>
          <p:spPr>
            <a:xfrm>
              <a:off x="2564555" y="2795930"/>
              <a:ext cx="268880" cy="282031"/>
            </a:xfrm>
            <a:custGeom>
              <a:rect b="b" l="l" r="r" t="t"/>
              <a:pathLst>
                <a:path extrusionOk="0" h="4954" w="4723">
                  <a:moveTo>
                    <a:pt x="2960" y="0"/>
                  </a:moveTo>
                  <a:cubicBezTo>
                    <a:pt x="2087" y="0"/>
                    <a:pt x="1373" y="640"/>
                    <a:pt x="1373" y="1429"/>
                  </a:cubicBezTo>
                  <a:lnTo>
                    <a:pt x="1373" y="3126"/>
                  </a:lnTo>
                  <a:lnTo>
                    <a:pt x="1373" y="3423"/>
                  </a:lnTo>
                  <a:cubicBezTo>
                    <a:pt x="1373" y="4267"/>
                    <a:pt x="946" y="4954"/>
                    <a:pt x="0" y="4954"/>
                  </a:cubicBezTo>
                  <a:lnTo>
                    <a:pt x="4722" y="4954"/>
                  </a:lnTo>
                  <a:lnTo>
                    <a:pt x="4722" y="1429"/>
                  </a:lnTo>
                  <a:cubicBezTo>
                    <a:pt x="4722" y="631"/>
                    <a:pt x="4017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3"/>
            <p:cNvSpPr/>
            <p:nvPr/>
          </p:nvSpPr>
          <p:spPr>
            <a:xfrm>
              <a:off x="2561367" y="2792230"/>
              <a:ext cx="275200" cy="288920"/>
            </a:xfrm>
            <a:custGeom>
              <a:rect b="b" l="l" r="r" t="t"/>
              <a:pathLst>
                <a:path extrusionOk="0" h="5075" w="4834">
                  <a:moveTo>
                    <a:pt x="3192" y="121"/>
                  </a:moveTo>
                  <a:cubicBezTo>
                    <a:pt x="4036" y="121"/>
                    <a:pt x="4722" y="733"/>
                    <a:pt x="4722" y="1494"/>
                  </a:cubicBezTo>
                  <a:lnTo>
                    <a:pt x="4722" y="4963"/>
                  </a:lnTo>
                  <a:lnTo>
                    <a:pt x="669" y="4963"/>
                  </a:lnTo>
                  <a:cubicBezTo>
                    <a:pt x="1188" y="4741"/>
                    <a:pt x="1485" y="4221"/>
                    <a:pt x="1485" y="3488"/>
                  </a:cubicBezTo>
                  <a:lnTo>
                    <a:pt x="1485" y="1494"/>
                  </a:lnTo>
                  <a:cubicBezTo>
                    <a:pt x="1485" y="733"/>
                    <a:pt x="2171" y="121"/>
                    <a:pt x="3016" y="121"/>
                  </a:cubicBezTo>
                  <a:close/>
                  <a:moveTo>
                    <a:pt x="3016" y="0"/>
                  </a:moveTo>
                  <a:cubicBezTo>
                    <a:pt x="2106" y="0"/>
                    <a:pt x="1374" y="668"/>
                    <a:pt x="1374" y="1494"/>
                  </a:cubicBezTo>
                  <a:lnTo>
                    <a:pt x="1374" y="3488"/>
                  </a:lnTo>
                  <a:cubicBezTo>
                    <a:pt x="1374" y="4416"/>
                    <a:pt x="882" y="4963"/>
                    <a:pt x="56" y="4963"/>
                  </a:cubicBezTo>
                  <a:cubicBezTo>
                    <a:pt x="28" y="4963"/>
                    <a:pt x="1" y="4991"/>
                    <a:pt x="1" y="5019"/>
                  </a:cubicBezTo>
                  <a:cubicBezTo>
                    <a:pt x="1" y="5056"/>
                    <a:pt x="28" y="5075"/>
                    <a:pt x="56" y="5075"/>
                  </a:cubicBezTo>
                  <a:lnTo>
                    <a:pt x="4778" y="5075"/>
                  </a:lnTo>
                  <a:cubicBezTo>
                    <a:pt x="4815" y="5075"/>
                    <a:pt x="4834" y="5056"/>
                    <a:pt x="4834" y="5019"/>
                  </a:cubicBezTo>
                  <a:lnTo>
                    <a:pt x="4834" y="1494"/>
                  </a:lnTo>
                  <a:cubicBezTo>
                    <a:pt x="4834" y="668"/>
                    <a:pt x="410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3"/>
            <p:cNvSpPr/>
            <p:nvPr/>
          </p:nvSpPr>
          <p:spPr>
            <a:xfrm>
              <a:off x="2572468" y="2799630"/>
              <a:ext cx="260967" cy="274630"/>
            </a:xfrm>
            <a:custGeom>
              <a:rect b="b" l="l" r="r" t="t"/>
              <a:pathLst>
                <a:path extrusionOk="0" h="4824" w="4584">
                  <a:moveTo>
                    <a:pt x="4583" y="4824"/>
                  </a:moveTo>
                  <a:lnTo>
                    <a:pt x="0" y="4824"/>
                  </a:lnTo>
                  <a:lnTo>
                    <a:pt x="0" y="4824"/>
                  </a:lnTo>
                  <a:cubicBezTo>
                    <a:pt x="910" y="4824"/>
                    <a:pt x="1327" y="4156"/>
                    <a:pt x="1327" y="3330"/>
                  </a:cubicBezTo>
                  <a:lnTo>
                    <a:pt x="1327" y="3043"/>
                  </a:lnTo>
                  <a:lnTo>
                    <a:pt x="1327" y="1392"/>
                  </a:lnTo>
                  <a:cubicBezTo>
                    <a:pt x="1327" y="622"/>
                    <a:pt x="2023" y="0"/>
                    <a:pt x="2876" y="0"/>
                  </a:cubicBezTo>
                  <a:lnTo>
                    <a:pt x="3043" y="0"/>
                  </a:lnTo>
                  <a:cubicBezTo>
                    <a:pt x="3897" y="0"/>
                    <a:pt x="4583" y="622"/>
                    <a:pt x="4583" y="1392"/>
                  </a:cubicBezTo>
                  <a:lnTo>
                    <a:pt x="4583" y="48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3"/>
            <p:cNvSpPr/>
            <p:nvPr/>
          </p:nvSpPr>
          <p:spPr>
            <a:xfrm>
              <a:off x="2730902" y="2795361"/>
              <a:ext cx="742595" cy="638071"/>
            </a:xfrm>
            <a:custGeom>
              <a:rect b="b" l="l" r="r" t="t"/>
              <a:pathLst>
                <a:path extrusionOk="0" h="11208" w="13044">
                  <a:moveTo>
                    <a:pt x="0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1" y="1"/>
                  </a:moveTo>
                  <a:cubicBezTo>
                    <a:pt x="17" y="1"/>
                    <a:pt x="1689" y="20"/>
                    <a:pt x="1689" y="1977"/>
                  </a:cubicBezTo>
                  <a:lnTo>
                    <a:pt x="1689" y="3071"/>
                  </a:lnTo>
                  <a:lnTo>
                    <a:pt x="1633" y="9760"/>
                  </a:lnTo>
                  <a:cubicBezTo>
                    <a:pt x="1633" y="10558"/>
                    <a:pt x="2394" y="11207"/>
                    <a:pt x="3331" y="11207"/>
                  </a:cubicBezTo>
                  <a:lnTo>
                    <a:pt x="13025" y="11207"/>
                  </a:lnTo>
                  <a:lnTo>
                    <a:pt x="13034" y="1977"/>
                  </a:lnTo>
                  <a:cubicBezTo>
                    <a:pt x="13043" y="901"/>
                    <a:pt x="12014" y="29"/>
                    <a:pt x="10743" y="19"/>
                  </a:cubicBezTo>
                  <a:lnTo>
                    <a:pt x="3757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3"/>
            <p:cNvSpPr/>
            <p:nvPr/>
          </p:nvSpPr>
          <p:spPr>
            <a:xfrm>
              <a:off x="2726689" y="2792230"/>
              <a:ext cx="749427" cy="644334"/>
            </a:xfrm>
            <a:custGeom>
              <a:rect b="b" l="l" r="r" t="t"/>
              <a:pathLst>
                <a:path extrusionOk="0" h="11318" w="13164">
                  <a:moveTo>
                    <a:pt x="650" y="121"/>
                  </a:moveTo>
                  <a:lnTo>
                    <a:pt x="3822" y="139"/>
                  </a:lnTo>
                  <a:lnTo>
                    <a:pt x="3831" y="139"/>
                  </a:lnTo>
                  <a:lnTo>
                    <a:pt x="10817" y="130"/>
                  </a:lnTo>
                  <a:cubicBezTo>
                    <a:pt x="11485" y="139"/>
                    <a:pt x="12106" y="381"/>
                    <a:pt x="12533" y="817"/>
                  </a:cubicBezTo>
                  <a:cubicBezTo>
                    <a:pt x="12867" y="1160"/>
                    <a:pt x="13052" y="1587"/>
                    <a:pt x="13052" y="2032"/>
                  </a:cubicBezTo>
                  <a:lnTo>
                    <a:pt x="13043" y="11197"/>
                  </a:lnTo>
                  <a:lnTo>
                    <a:pt x="3405" y="11197"/>
                  </a:lnTo>
                  <a:cubicBezTo>
                    <a:pt x="2913" y="11197"/>
                    <a:pt x="2459" y="11021"/>
                    <a:pt x="2143" y="10705"/>
                  </a:cubicBezTo>
                  <a:cubicBezTo>
                    <a:pt x="1902" y="10455"/>
                    <a:pt x="1763" y="10140"/>
                    <a:pt x="1772" y="9824"/>
                  </a:cubicBezTo>
                  <a:lnTo>
                    <a:pt x="1828" y="2032"/>
                  </a:lnTo>
                  <a:cubicBezTo>
                    <a:pt x="1828" y="789"/>
                    <a:pt x="1160" y="306"/>
                    <a:pt x="650" y="121"/>
                  </a:cubicBezTo>
                  <a:close/>
                  <a:moveTo>
                    <a:pt x="74" y="0"/>
                  </a:moveTo>
                  <a:cubicBezTo>
                    <a:pt x="9" y="0"/>
                    <a:pt x="0" y="47"/>
                    <a:pt x="0" y="56"/>
                  </a:cubicBezTo>
                  <a:cubicBezTo>
                    <a:pt x="0" y="84"/>
                    <a:pt x="9" y="121"/>
                    <a:pt x="74" y="121"/>
                  </a:cubicBezTo>
                  <a:cubicBezTo>
                    <a:pt x="149" y="121"/>
                    <a:pt x="1707" y="149"/>
                    <a:pt x="1707" y="2032"/>
                  </a:cubicBezTo>
                  <a:lnTo>
                    <a:pt x="1651" y="9824"/>
                  </a:lnTo>
                  <a:cubicBezTo>
                    <a:pt x="1651" y="10177"/>
                    <a:pt x="1800" y="10520"/>
                    <a:pt x="2060" y="10789"/>
                  </a:cubicBezTo>
                  <a:cubicBezTo>
                    <a:pt x="2394" y="11123"/>
                    <a:pt x="2885" y="11318"/>
                    <a:pt x="3405" y="11318"/>
                  </a:cubicBezTo>
                  <a:lnTo>
                    <a:pt x="13099" y="11318"/>
                  </a:lnTo>
                  <a:cubicBezTo>
                    <a:pt x="13127" y="11318"/>
                    <a:pt x="13155" y="11290"/>
                    <a:pt x="13155" y="11262"/>
                  </a:cubicBezTo>
                  <a:lnTo>
                    <a:pt x="13164" y="2032"/>
                  </a:lnTo>
                  <a:cubicBezTo>
                    <a:pt x="13164" y="1559"/>
                    <a:pt x="12969" y="1095"/>
                    <a:pt x="12616" y="733"/>
                  </a:cubicBezTo>
                  <a:cubicBezTo>
                    <a:pt x="12171" y="279"/>
                    <a:pt x="11513" y="19"/>
                    <a:pt x="10817" y="19"/>
                  </a:cubicBezTo>
                  <a:lnTo>
                    <a:pt x="3841" y="28"/>
                  </a:lnTo>
                  <a:lnTo>
                    <a:pt x="3831" y="28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3"/>
            <p:cNvSpPr/>
            <p:nvPr/>
          </p:nvSpPr>
          <p:spPr>
            <a:xfrm>
              <a:off x="2931065" y="2916847"/>
              <a:ext cx="88242" cy="87729"/>
            </a:xfrm>
            <a:custGeom>
              <a:rect b="b" l="l" r="r" t="t"/>
              <a:pathLst>
                <a:path extrusionOk="0" h="1541" w="1550">
                  <a:moveTo>
                    <a:pt x="780" y="1"/>
                  </a:moveTo>
                  <a:cubicBezTo>
                    <a:pt x="353" y="1"/>
                    <a:pt x="0" y="344"/>
                    <a:pt x="0" y="770"/>
                  </a:cubicBezTo>
                  <a:cubicBezTo>
                    <a:pt x="0" y="1197"/>
                    <a:pt x="353" y="1540"/>
                    <a:pt x="780" y="1540"/>
                  </a:cubicBezTo>
                  <a:cubicBezTo>
                    <a:pt x="1197" y="1540"/>
                    <a:pt x="1549" y="1197"/>
                    <a:pt x="1549" y="770"/>
                  </a:cubicBezTo>
                  <a:cubicBezTo>
                    <a:pt x="1549" y="344"/>
                    <a:pt x="119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3"/>
            <p:cNvSpPr/>
            <p:nvPr/>
          </p:nvSpPr>
          <p:spPr>
            <a:xfrm>
              <a:off x="2927877" y="2913659"/>
              <a:ext cx="94618" cy="94105"/>
            </a:xfrm>
            <a:custGeom>
              <a:rect b="b" l="l" r="r" t="t"/>
              <a:pathLst>
                <a:path extrusionOk="0" h="1653" w="1662">
                  <a:moveTo>
                    <a:pt x="836" y="112"/>
                  </a:moveTo>
                  <a:cubicBezTo>
                    <a:pt x="1225" y="112"/>
                    <a:pt x="1541" y="437"/>
                    <a:pt x="1541" y="826"/>
                  </a:cubicBezTo>
                  <a:cubicBezTo>
                    <a:pt x="1541" y="1216"/>
                    <a:pt x="1225" y="1541"/>
                    <a:pt x="836" y="1541"/>
                  </a:cubicBezTo>
                  <a:cubicBezTo>
                    <a:pt x="437" y="1541"/>
                    <a:pt x="121" y="1216"/>
                    <a:pt x="121" y="826"/>
                  </a:cubicBezTo>
                  <a:cubicBezTo>
                    <a:pt x="121" y="437"/>
                    <a:pt x="437" y="112"/>
                    <a:pt x="836" y="112"/>
                  </a:cubicBezTo>
                  <a:close/>
                  <a:moveTo>
                    <a:pt x="836" y="1"/>
                  </a:moveTo>
                  <a:cubicBezTo>
                    <a:pt x="372" y="1"/>
                    <a:pt x="1" y="372"/>
                    <a:pt x="1" y="826"/>
                  </a:cubicBezTo>
                  <a:cubicBezTo>
                    <a:pt x="1" y="1281"/>
                    <a:pt x="372" y="1652"/>
                    <a:pt x="836" y="1652"/>
                  </a:cubicBezTo>
                  <a:cubicBezTo>
                    <a:pt x="1290" y="1652"/>
                    <a:pt x="1661" y="1281"/>
                    <a:pt x="1661" y="826"/>
                  </a:cubicBezTo>
                  <a:cubicBezTo>
                    <a:pt x="1661" y="372"/>
                    <a:pt x="1290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3"/>
            <p:cNvSpPr/>
            <p:nvPr/>
          </p:nvSpPr>
          <p:spPr>
            <a:xfrm>
              <a:off x="3072079" y="2925842"/>
              <a:ext cx="278331" cy="6376"/>
            </a:xfrm>
            <a:custGeom>
              <a:rect b="b" l="l" r="r" t="t"/>
              <a:pathLst>
                <a:path extrusionOk="0" h="112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4833" y="112"/>
                  </a:lnTo>
                  <a:cubicBezTo>
                    <a:pt x="4870" y="112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3"/>
            <p:cNvSpPr/>
            <p:nvPr/>
          </p:nvSpPr>
          <p:spPr>
            <a:xfrm>
              <a:off x="3072079" y="2960683"/>
              <a:ext cx="115682" cy="6945"/>
            </a:xfrm>
            <a:custGeom>
              <a:rect b="b" l="l" r="r" t="t"/>
              <a:pathLst>
                <a:path extrusionOk="0" h="122" w="2032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976" y="121"/>
                  </a:lnTo>
                  <a:cubicBezTo>
                    <a:pt x="2013" y="121"/>
                    <a:pt x="2032" y="93"/>
                    <a:pt x="2032" y="65"/>
                  </a:cubicBezTo>
                  <a:cubicBezTo>
                    <a:pt x="2032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3"/>
            <p:cNvSpPr/>
            <p:nvPr/>
          </p:nvSpPr>
          <p:spPr>
            <a:xfrm>
              <a:off x="3234214" y="2960683"/>
              <a:ext cx="116194" cy="6945"/>
            </a:xfrm>
            <a:custGeom>
              <a:rect b="b" l="l" r="r" t="t"/>
              <a:pathLst>
                <a:path extrusionOk="0" h="122" w="204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76" y="121"/>
                  </a:lnTo>
                  <a:cubicBezTo>
                    <a:pt x="2013" y="121"/>
                    <a:pt x="2041" y="93"/>
                    <a:pt x="2041" y="65"/>
                  </a:cubicBezTo>
                  <a:cubicBezTo>
                    <a:pt x="2041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3"/>
            <p:cNvSpPr/>
            <p:nvPr/>
          </p:nvSpPr>
          <p:spPr>
            <a:xfrm>
              <a:off x="3074698" y="3010325"/>
              <a:ext cx="115739" cy="6376"/>
            </a:xfrm>
            <a:custGeom>
              <a:rect b="b" l="l" r="r" t="t"/>
              <a:pathLst>
                <a:path extrusionOk="0" h="112" w="2033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1976" y="112"/>
                  </a:lnTo>
                  <a:cubicBezTo>
                    <a:pt x="2004" y="112"/>
                    <a:pt x="2032" y="93"/>
                    <a:pt x="2032" y="56"/>
                  </a:cubicBezTo>
                  <a:cubicBezTo>
                    <a:pt x="2032" y="28"/>
                    <a:pt x="2004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3"/>
            <p:cNvSpPr/>
            <p:nvPr/>
          </p:nvSpPr>
          <p:spPr>
            <a:xfrm>
              <a:off x="2932659" y="3068962"/>
              <a:ext cx="85053" cy="84541"/>
            </a:xfrm>
            <a:custGeom>
              <a:rect b="b" l="l" r="r" t="t"/>
              <a:pathLst>
                <a:path extrusionOk="0" h="1485" w="1494">
                  <a:moveTo>
                    <a:pt x="752" y="0"/>
                  </a:moveTo>
                  <a:cubicBezTo>
                    <a:pt x="334" y="0"/>
                    <a:pt x="0" y="334"/>
                    <a:pt x="0" y="742"/>
                  </a:cubicBezTo>
                  <a:cubicBezTo>
                    <a:pt x="0" y="1150"/>
                    <a:pt x="334" y="1484"/>
                    <a:pt x="752" y="1484"/>
                  </a:cubicBezTo>
                  <a:cubicBezTo>
                    <a:pt x="1160" y="1484"/>
                    <a:pt x="1494" y="1150"/>
                    <a:pt x="1494" y="742"/>
                  </a:cubicBezTo>
                  <a:cubicBezTo>
                    <a:pt x="1494" y="334"/>
                    <a:pt x="1160" y="0"/>
                    <a:pt x="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3"/>
            <p:cNvSpPr/>
            <p:nvPr/>
          </p:nvSpPr>
          <p:spPr>
            <a:xfrm>
              <a:off x="2929471" y="3065774"/>
              <a:ext cx="91430" cy="91430"/>
            </a:xfrm>
            <a:custGeom>
              <a:rect b="b" l="l" r="r" t="t"/>
              <a:pathLst>
                <a:path extrusionOk="0" h="1606" w="1606">
                  <a:moveTo>
                    <a:pt x="808" y="112"/>
                  </a:moveTo>
                  <a:cubicBezTo>
                    <a:pt x="1179" y="112"/>
                    <a:pt x="1485" y="418"/>
                    <a:pt x="1485" y="798"/>
                  </a:cubicBezTo>
                  <a:cubicBezTo>
                    <a:pt x="1485" y="1179"/>
                    <a:pt x="1179" y="1485"/>
                    <a:pt x="808" y="1485"/>
                  </a:cubicBezTo>
                  <a:cubicBezTo>
                    <a:pt x="427" y="1485"/>
                    <a:pt x="121" y="1179"/>
                    <a:pt x="121" y="798"/>
                  </a:cubicBezTo>
                  <a:cubicBezTo>
                    <a:pt x="121" y="418"/>
                    <a:pt x="427" y="112"/>
                    <a:pt x="808" y="112"/>
                  </a:cubicBezTo>
                  <a:close/>
                  <a:moveTo>
                    <a:pt x="808" y="1"/>
                  </a:moveTo>
                  <a:cubicBezTo>
                    <a:pt x="362" y="1"/>
                    <a:pt x="0" y="362"/>
                    <a:pt x="0" y="798"/>
                  </a:cubicBezTo>
                  <a:cubicBezTo>
                    <a:pt x="0" y="1244"/>
                    <a:pt x="362" y="1605"/>
                    <a:pt x="808" y="1605"/>
                  </a:cubicBezTo>
                  <a:cubicBezTo>
                    <a:pt x="1244" y="1605"/>
                    <a:pt x="1605" y="1244"/>
                    <a:pt x="1605" y="798"/>
                  </a:cubicBezTo>
                  <a:cubicBezTo>
                    <a:pt x="1605" y="362"/>
                    <a:pt x="1244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3"/>
            <p:cNvSpPr/>
            <p:nvPr/>
          </p:nvSpPr>
          <p:spPr>
            <a:xfrm>
              <a:off x="3072079" y="3076363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3"/>
            <p:cNvSpPr/>
            <p:nvPr/>
          </p:nvSpPr>
          <p:spPr>
            <a:xfrm>
              <a:off x="2927365" y="3123841"/>
              <a:ext cx="323249" cy="309016"/>
            </a:xfrm>
            <a:custGeom>
              <a:rect b="b" l="l" r="r" t="t"/>
              <a:pathLst>
                <a:path extrusionOk="0" h="5428" w="5678">
                  <a:moveTo>
                    <a:pt x="3618" y="1"/>
                  </a:moveTo>
                  <a:cubicBezTo>
                    <a:pt x="2589" y="1"/>
                    <a:pt x="1754" y="697"/>
                    <a:pt x="1754" y="1559"/>
                  </a:cubicBezTo>
                  <a:lnTo>
                    <a:pt x="1754" y="3424"/>
                  </a:lnTo>
                  <a:lnTo>
                    <a:pt x="1754" y="3749"/>
                  </a:lnTo>
                  <a:cubicBezTo>
                    <a:pt x="1754" y="4676"/>
                    <a:pt x="1095" y="5428"/>
                    <a:pt x="0" y="5428"/>
                  </a:cubicBezTo>
                  <a:lnTo>
                    <a:pt x="5678" y="5428"/>
                  </a:lnTo>
                  <a:lnTo>
                    <a:pt x="5678" y="1559"/>
                  </a:lnTo>
                  <a:cubicBezTo>
                    <a:pt x="5678" y="697"/>
                    <a:pt x="4843" y="1"/>
                    <a:pt x="3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3"/>
            <p:cNvSpPr/>
            <p:nvPr/>
          </p:nvSpPr>
          <p:spPr>
            <a:xfrm>
              <a:off x="2924177" y="3120198"/>
              <a:ext cx="329625" cy="315848"/>
            </a:xfrm>
            <a:custGeom>
              <a:rect b="b" l="l" r="r" t="t"/>
              <a:pathLst>
                <a:path extrusionOk="0" h="5548" w="5790">
                  <a:moveTo>
                    <a:pt x="3878" y="121"/>
                  </a:moveTo>
                  <a:cubicBezTo>
                    <a:pt x="4871" y="121"/>
                    <a:pt x="5678" y="798"/>
                    <a:pt x="5678" y="1623"/>
                  </a:cubicBezTo>
                  <a:lnTo>
                    <a:pt x="5678" y="5427"/>
                  </a:lnTo>
                  <a:lnTo>
                    <a:pt x="761" y="5427"/>
                  </a:lnTo>
                  <a:cubicBezTo>
                    <a:pt x="1439" y="5195"/>
                    <a:pt x="1865" y="4592"/>
                    <a:pt x="1865" y="3813"/>
                  </a:cubicBezTo>
                  <a:lnTo>
                    <a:pt x="1865" y="1623"/>
                  </a:lnTo>
                  <a:cubicBezTo>
                    <a:pt x="1865" y="798"/>
                    <a:pt x="2682" y="121"/>
                    <a:pt x="3674" y="121"/>
                  </a:cubicBezTo>
                  <a:close/>
                  <a:moveTo>
                    <a:pt x="3674" y="0"/>
                  </a:moveTo>
                  <a:cubicBezTo>
                    <a:pt x="2617" y="0"/>
                    <a:pt x="1754" y="733"/>
                    <a:pt x="1754" y="1623"/>
                  </a:cubicBezTo>
                  <a:lnTo>
                    <a:pt x="1754" y="3813"/>
                  </a:lnTo>
                  <a:cubicBezTo>
                    <a:pt x="1754" y="4768"/>
                    <a:pt x="1058" y="5427"/>
                    <a:pt x="56" y="5427"/>
                  </a:cubicBezTo>
                  <a:cubicBezTo>
                    <a:pt x="19" y="5427"/>
                    <a:pt x="1" y="5455"/>
                    <a:pt x="1" y="5492"/>
                  </a:cubicBezTo>
                  <a:cubicBezTo>
                    <a:pt x="1" y="5520"/>
                    <a:pt x="19" y="5547"/>
                    <a:pt x="56" y="5547"/>
                  </a:cubicBezTo>
                  <a:lnTo>
                    <a:pt x="5734" y="5547"/>
                  </a:lnTo>
                  <a:cubicBezTo>
                    <a:pt x="5771" y="5547"/>
                    <a:pt x="5789" y="5520"/>
                    <a:pt x="5789" y="5492"/>
                  </a:cubicBezTo>
                  <a:lnTo>
                    <a:pt x="5789" y="1623"/>
                  </a:lnTo>
                  <a:cubicBezTo>
                    <a:pt x="5789" y="733"/>
                    <a:pt x="4936" y="0"/>
                    <a:pt x="3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3"/>
            <p:cNvSpPr/>
            <p:nvPr/>
          </p:nvSpPr>
          <p:spPr>
            <a:xfrm>
              <a:off x="2936360" y="3132324"/>
              <a:ext cx="307934" cy="294214"/>
            </a:xfrm>
            <a:custGeom>
              <a:rect b="b" l="l" r="r" t="t"/>
              <a:pathLst>
                <a:path extrusionOk="0" h="5168" w="5409">
                  <a:moveTo>
                    <a:pt x="5408" y="5167"/>
                  </a:moveTo>
                  <a:lnTo>
                    <a:pt x="56" y="5167"/>
                  </a:lnTo>
                  <a:lnTo>
                    <a:pt x="0" y="5167"/>
                  </a:lnTo>
                  <a:cubicBezTo>
                    <a:pt x="1048" y="5167"/>
                    <a:pt x="1670" y="4453"/>
                    <a:pt x="1670" y="3572"/>
                  </a:cubicBezTo>
                  <a:lnTo>
                    <a:pt x="1670" y="3266"/>
                  </a:lnTo>
                  <a:lnTo>
                    <a:pt x="1670" y="1485"/>
                  </a:lnTo>
                  <a:cubicBezTo>
                    <a:pt x="1670" y="659"/>
                    <a:pt x="2468" y="0"/>
                    <a:pt x="3442" y="0"/>
                  </a:cubicBezTo>
                  <a:lnTo>
                    <a:pt x="3636" y="0"/>
                  </a:lnTo>
                  <a:cubicBezTo>
                    <a:pt x="4620" y="0"/>
                    <a:pt x="5408" y="659"/>
                    <a:pt x="5408" y="1485"/>
                  </a:cubicBezTo>
                  <a:lnTo>
                    <a:pt x="5408" y="51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3"/>
            <p:cNvSpPr/>
            <p:nvPr/>
          </p:nvSpPr>
          <p:spPr>
            <a:xfrm>
              <a:off x="3142273" y="3123841"/>
              <a:ext cx="634883" cy="497056"/>
            </a:xfrm>
            <a:custGeom>
              <a:rect b="b" l="l" r="r" t="t"/>
              <a:pathLst>
                <a:path extrusionOk="0" h="8731" w="11152">
                  <a:moveTo>
                    <a:pt x="1" y="1"/>
                  </a:moveTo>
                  <a:cubicBezTo>
                    <a:pt x="1031" y="1"/>
                    <a:pt x="1856" y="669"/>
                    <a:pt x="1856" y="1504"/>
                  </a:cubicBezTo>
                  <a:lnTo>
                    <a:pt x="1856" y="7766"/>
                  </a:lnTo>
                  <a:cubicBezTo>
                    <a:pt x="1856" y="8294"/>
                    <a:pt x="2385" y="8730"/>
                    <a:pt x="3044" y="8730"/>
                  </a:cubicBezTo>
                  <a:lnTo>
                    <a:pt x="11152" y="8730"/>
                  </a:lnTo>
                  <a:lnTo>
                    <a:pt x="11152" y="2162"/>
                  </a:lnTo>
                  <a:cubicBezTo>
                    <a:pt x="11152" y="966"/>
                    <a:pt x="9964" y="1"/>
                    <a:pt x="8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3"/>
            <p:cNvSpPr/>
            <p:nvPr/>
          </p:nvSpPr>
          <p:spPr>
            <a:xfrm>
              <a:off x="3139142" y="3120198"/>
              <a:ext cx="641203" cy="503831"/>
            </a:xfrm>
            <a:custGeom>
              <a:rect b="b" l="l" r="r" t="t"/>
              <a:pathLst>
                <a:path extrusionOk="0" h="8850" w="11263">
                  <a:moveTo>
                    <a:pt x="8544" y="121"/>
                  </a:moveTo>
                  <a:cubicBezTo>
                    <a:pt x="9982" y="121"/>
                    <a:pt x="11142" y="1067"/>
                    <a:pt x="11142" y="2226"/>
                  </a:cubicBezTo>
                  <a:lnTo>
                    <a:pt x="11142" y="8739"/>
                  </a:lnTo>
                  <a:lnTo>
                    <a:pt x="3099" y="8739"/>
                  </a:lnTo>
                  <a:cubicBezTo>
                    <a:pt x="2477" y="8739"/>
                    <a:pt x="1967" y="8330"/>
                    <a:pt x="1967" y="7830"/>
                  </a:cubicBezTo>
                  <a:lnTo>
                    <a:pt x="1967" y="1568"/>
                  </a:lnTo>
                  <a:cubicBezTo>
                    <a:pt x="1967" y="909"/>
                    <a:pt x="1475" y="353"/>
                    <a:pt x="780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cubicBezTo>
                    <a:pt x="1049" y="121"/>
                    <a:pt x="1846" y="770"/>
                    <a:pt x="1846" y="1568"/>
                  </a:cubicBezTo>
                  <a:lnTo>
                    <a:pt x="1846" y="7820"/>
                  </a:lnTo>
                  <a:cubicBezTo>
                    <a:pt x="1846" y="8395"/>
                    <a:pt x="2412" y="8850"/>
                    <a:pt x="3099" y="8850"/>
                  </a:cubicBezTo>
                  <a:lnTo>
                    <a:pt x="11207" y="8850"/>
                  </a:lnTo>
                  <a:cubicBezTo>
                    <a:pt x="11234" y="8850"/>
                    <a:pt x="11262" y="8831"/>
                    <a:pt x="11262" y="8794"/>
                  </a:cubicBezTo>
                  <a:lnTo>
                    <a:pt x="11262" y="2217"/>
                  </a:lnTo>
                  <a:cubicBezTo>
                    <a:pt x="11262" y="993"/>
                    <a:pt x="10047" y="0"/>
                    <a:pt x="8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3"/>
            <p:cNvSpPr/>
            <p:nvPr/>
          </p:nvSpPr>
          <p:spPr>
            <a:xfrm>
              <a:off x="3355132" y="3261724"/>
              <a:ext cx="82435" cy="82435"/>
            </a:xfrm>
            <a:custGeom>
              <a:rect b="b" l="l" r="r" t="t"/>
              <a:pathLst>
                <a:path extrusionOk="0" h="1448" w="1448">
                  <a:moveTo>
                    <a:pt x="724" y="0"/>
                  </a:moveTo>
                  <a:cubicBezTo>
                    <a:pt x="325" y="0"/>
                    <a:pt x="0" y="325"/>
                    <a:pt x="0" y="724"/>
                  </a:cubicBezTo>
                  <a:cubicBezTo>
                    <a:pt x="0" y="1123"/>
                    <a:pt x="325" y="1447"/>
                    <a:pt x="724" y="1447"/>
                  </a:cubicBezTo>
                  <a:cubicBezTo>
                    <a:pt x="1123" y="1447"/>
                    <a:pt x="1448" y="1123"/>
                    <a:pt x="1438" y="724"/>
                  </a:cubicBezTo>
                  <a:cubicBezTo>
                    <a:pt x="1438" y="325"/>
                    <a:pt x="1123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3"/>
            <p:cNvSpPr/>
            <p:nvPr/>
          </p:nvSpPr>
          <p:spPr>
            <a:xfrm>
              <a:off x="3351944" y="3258536"/>
              <a:ext cx="88811" cy="88754"/>
            </a:xfrm>
            <a:custGeom>
              <a:rect b="b" l="l" r="r" t="t"/>
              <a:pathLst>
                <a:path extrusionOk="0" h="1559" w="1560">
                  <a:moveTo>
                    <a:pt x="780" y="121"/>
                  </a:moveTo>
                  <a:cubicBezTo>
                    <a:pt x="1142" y="121"/>
                    <a:pt x="1439" y="418"/>
                    <a:pt x="1439" y="780"/>
                  </a:cubicBezTo>
                  <a:cubicBezTo>
                    <a:pt x="1439" y="1142"/>
                    <a:pt x="1142" y="1448"/>
                    <a:pt x="780" y="1448"/>
                  </a:cubicBezTo>
                  <a:cubicBezTo>
                    <a:pt x="409" y="1448"/>
                    <a:pt x="112" y="1142"/>
                    <a:pt x="112" y="780"/>
                  </a:cubicBezTo>
                  <a:cubicBezTo>
                    <a:pt x="112" y="418"/>
                    <a:pt x="409" y="121"/>
                    <a:pt x="780" y="121"/>
                  </a:cubicBezTo>
                  <a:close/>
                  <a:moveTo>
                    <a:pt x="780" y="1"/>
                  </a:moveTo>
                  <a:cubicBezTo>
                    <a:pt x="344" y="1"/>
                    <a:pt x="1" y="353"/>
                    <a:pt x="1" y="780"/>
                  </a:cubicBezTo>
                  <a:cubicBezTo>
                    <a:pt x="1" y="1206"/>
                    <a:pt x="353" y="1559"/>
                    <a:pt x="780" y="1559"/>
                  </a:cubicBezTo>
                  <a:cubicBezTo>
                    <a:pt x="1207" y="1559"/>
                    <a:pt x="1559" y="1206"/>
                    <a:pt x="1559" y="780"/>
                  </a:cubicBezTo>
                  <a:cubicBezTo>
                    <a:pt x="1559" y="353"/>
                    <a:pt x="1207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3"/>
            <p:cNvSpPr/>
            <p:nvPr/>
          </p:nvSpPr>
          <p:spPr>
            <a:xfrm>
              <a:off x="3478725" y="3265936"/>
              <a:ext cx="219237" cy="6889"/>
            </a:xfrm>
            <a:custGeom>
              <a:rect b="b" l="l" r="r" t="t"/>
              <a:pathLst>
                <a:path extrusionOk="0" h="121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3"/>
            <p:cNvSpPr/>
            <p:nvPr/>
          </p:nvSpPr>
          <p:spPr>
            <a:xfrm>
              <a:off x="3478725" y="3309772"/>
              <a:ext cx="111981" cy="6889"/>
            </a:xfrm>
            <a:custGeom>
              <a:rect b="b" l="l" r="r" t="t"/>
              <a:pathLst>
                <a:path extrusionOk="0" h="121" w="1967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11" y="121"/>
                  </a:lnTo>
                  <a:cubicBezTo>
                    <a:pt x="1948" y="121"/>
                    <a:pt x="1967" y="93"/>
                    <a:pt x="1967" y="65"/>
                  </a:cubicBezTo>
                  <a:cubicBezTo>
                    <a:pt x="1967" y="28"/>
                    <a:pt x="1948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3"/>
            <p:cNvSpPr/>
            <p:nvPr/>
          </p:nvSpPr>
          <p:spPr>
            <a:xfrm>
              <a:off x="3478725" y="3346206"/>
              <a:ext cx="219237" cy="6945"/>
            </a:xfrm>
            <a:custGeom>
              <a:rect b="b" l="l" r="r" t="t"/>
              <a:pathLst>
                <a:path extrusionOk="0" h="122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3"/>
            <p:cNvSpPr/>
            <p:nvPr/>
          </p:nvSpPr>
          <p:spPr>
            <a:xfrm>
              <a:off x="3314484" y="3420670"/>
              <a:ext cx="598904" cy="199654"/>
            </a:xfrm>
            <a:custGeom>
              <a:rect b="b" l="l" r="r" t="t"/>
              <a:pathLst>
                <a:path extrusionOk="0" h="3507" w="10520">
                  <a:moveTo>
                    <a:pt x="10511" y="0"/>
                  </a:moveTo>
                  <a:lnTo>
                    <a:pt x="974" y="10"/>
                  </a:lnTo>
                  <a:lnTo>
                    <a:pt x="974" y="2403"/>
                  </a:lnTo>
                  <a:cubicBezTo>
                    <a:pt x="983" y="2941"/>
                    <a:pt x="640" y="3396"/>
                    <a:pt x="0" y="3498"/>
                  </a:cubicBezTo>
                  <a:cubicBezTo>
                    <a:pt x="40" y="3501"/>
                    <a:pt x="77" y="3502"/>
                    <a:pt x="109" y="3502"/>
                  </a:cubicBezTo>
                  <a:cubicBezTo>
                    <a:pt x="172" y="3502"/>
                    <a:pt x="214" y="3498"/>
                    <a:pt x="214" y="3498"/>
                  </a:cubicBezTo>
                  <a:lnTo>
                    <a:pt x="6429" y="3507"/>
                  </a:lnTo>
                  <a:lnTo>
                    <a:pt x="9138" y="3507"/>
                  </a:lnTo>
                  <a:cubicBezTo>
                    <a:pt x="9898" y="3507"/>
                    <a:pt x="10520" y="3006"/>
                    <a:pt x="10520" y="2403"/>
                  </a:cubicBezTo>
                  <a:lnTo>
                    <a:pt x="10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3"/>
            <p:cNvSpPr/>
            <p:nvPr/>
          </p:nvSpPr>
          <p:spPr>
            <a:xfrm>
              <a:off x="3309190" y="3417482"/>
              <a:ext cx="607386" cy="206030"/>
            </a:xfrm>
            <a:custGeom>
              <a:rect b="b" l="l" r="r" t="t"/>
              <a:pathLst>
                <a:path extrusionOk="0" h="3619" w="10669">
                  <a:moveTo>
                    <a:pt x="10548" y="121"/>
                  </a:moveTo>
                  <a:lnTo>
                    <a:pt x="10548" y="2459"/>
                  </a:lnTo>
                  <a:cubicBezTo>
                    <a:pt x="10548" y="2691"/>
                    <a:pt x="10455" y="2914"/>
                    <a:pt x="10270" y="3099"/>
                  </a:cubicBezTo>
                  <a:cubicBezTo>
                    <a:pt x="10019" y="3359"/>
                    <a:pt x="9639" y="3498"/>
                    <a:pt x="9231" y="3507"/>
                  </a:cubicBezTo>
                  <a:lnTo>
                    <a:pt x="6605" y="3498"/>
                  </a:lnTo>
                  <a:cubicBezTo>
                    <a:pt x="6578" y="3507"/>
                    <a:pt x="6550" y="3507"/>
                    <a:pt x="6522" y="3507"/>
                  </a:cubicBezTo>
                  <a:lnTo>
                    <a:pt x="473" y="3498"/>
                  </a:lnTo>
                  <a:cubicBezTo>
                    <a:pt x="891" y="3313"/>
                    <a:pt x="1132" y="2932"/>
                    <a:pt x="1132" y="2459"/>
                  </a:cubicBezTo>
                  <a:lnTo>
                    <a:pt x="1123" y="121"/>
                  </a:lnTo>
                  <a:close/>
                  <a:moveTo>
                    <a:pt x="10604" y="1"/>
                  </a:moveTo>
                  <a:lnTo>
                    <a:pt x="1067" y="10"/>
                  </a:lnTo>
                  <a:cubicBezTo>
                    <a:pt x="1049" y="10"/>
                    <a:pt x="1039" y="19"/>
                    <a:pt x="1030" y="29"/>
                  </a:cubicBezTo>
                  <a:cubicBezTo>
                    <a:pt x="1012" y="38"/>
                    <a:pt x="1012" y="56"/>
                    <a:pt x="1012" y="66"/>
                  </a:cubicBezTo>
                  <a:lnTo>
                    <a:pt x="1012" y="2459"/>
                  </a:lnTo>
                  <a:cubicBezTo>
                    <a:pt x="1021" y="3006"/>
                    <a:pt x="659" y="3405"/>
                    <a:pt x="84" y="3498"/>
                  </a:cubicBezTo>
                  <a:lnTo>
                    <a:pt x="65" y="3498"/>
                  </a:lnTo>
                  <a:cubicBezTo>
                    <a:pt x="10" y="3498"/>
                    <a:pt x="0" y="3526"/>
                    <a:pt x="0" y="3554"/>
                  </a:cubicBezTo>
                  <a:cubicBezTo>
                    <a:pt x="0" y="3609"/>
                    <a:pt x="47" y="3609"/>
                    <a:pt x="93" y="3619"/>
                  </a:cubicBezTo>
                  <a:lnTo>
                    <a:pt x="9231" y="3619"/>
                  </a:lnTo>
                  <a:cubicBezTo>
                    <a:pt x="9676" y="3619"/>
                    <a:pt x="10084" y="3461"/>
                    <a:pt x="10353" y="3183"/>
                  </a:cubicBezTo>
                  <a:cubicBezTo>
                    <a:pt x="10557" y="2979"/>
                    <a:pt x="10669" y="2719"/>
                    <a:pt x="10669" y="2459"/>
                  </a:cubicBezTo>
                  <a:lnTo>
                    <a:pt x="10659" y="56"/>
                  </a:lnTo>
                  <a:cubicBezTo>
                    <a:pt x="10659" y="29"/>
                    <a:pt x="10631" y="1"/>
                    <a:pt x="10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3"/>
            <p:cNvSpPr/>
            <p:nvPr/>
          </p:nvSpPr>
          <p:spPr>
            <a:xfrm>
              <a:off x="3319722" y="3424370"/>
              <a:ext cx="583646" cy="192822"/>
            </a:xfrm>
            <a:custGeom>
              <a:rect b="b" l="l" r="r" t="t"/>
              <a:pathLst>
                <a:path extrusionOk="0" h="3387" w="10252">
                  <a:moveTo>
                    <a:pt x="10242" y="0"/>
                  </a:moveTo>
                  <a:lnTo>
                    <a:pt x="1021" y="0"/>
                  </a:lnTo>
                  <a:lnTo>
                    <a:pt x="1031" y="2320"/>
                  </a:lnTo>
                  <a:cubicBezTo>
                    <a:pt x="1031" y="2839"/>
                    <a:pt x="706" y="3275"/>
                    <a:pt x="84" y="3377"/>
                  </a:cubicBezTo>
                  <a:cubicBezTo>
                    <a:pt x="66" y="3377"/>
                    <a:pt x="1" y="3377"/>
                    <a:pt x="84" y="3377"/>
                  </a:cubicBezTo>
                  <a:cubicBezTo>
                    <a:pt x="196" y="3377"/>
                    <a:pt x="288" y="3377"/>
                    <a:pt x="288" y="3377"/>
                  </a:cubicBezTo>
                  <a:lnTo>
                    <a:pt x="6300" y="3386"/>
                  </a:lnTo>
                  <a:cubicBezTo>
                    <a:pt x="6328" y="3386"/>
                    <a:pt x="6346" y="3386"/>
                    <a:pt x="6374" y="3386"/>
                  </a:cubicBezTo>
                  <a:lnTo>
                    <a:pt x="8916" y="3386"/>
                  </a:lnTo>
                  <a:cubicBezTo>
                    <a:pt x="9658" y="3377"/>
                    <a:pt x="10252" y="2904"/>
                    <a:pt x="10252" y="2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3"/>
            <p:cNvSpPr/>
            <p:nvPr/>
          </p:nvSpPr>
          <p:spPr>
            <a:xfrm>
              <a:off x="1858973" y="2558251"/>
              <a:ext cx="562525" cy="562525"/>
            </a:xfrm>
            <a:custGeom>
              <a:rect b="b" l="l" r="r" t="t"/>
              <a:pathLst>
                <a:path extrusionOk="0" h="9881" w="9881">
                  <a:moveTo>
                    <a:pt x="4945" y="1"/>
                  </a:moveTo>
                  <a:cubicBezTo>
                    <a:pt x="2218" y="1"/>
                    <a:pt x="1" y="2218"/>
                    <a:pt x="1" y="4945"/>
                  </a:cubicBezTo>
                  <a:cubicBezTo>
                    <a:pt x="1" y="7672"/>
                    <a:pt x="2218" y="9880"/>
                    <a:pt x="4945" y="9880"/>
                  </a:cubicBezTo>
                  <a:cubicBezTo>
                    <a:pt x="7672" y="9880"/>
                    <a:pt x="9880" y="7672"/>
                    <a:pt x="9880" y="4945"/>
                  </a:cubicBezTo>
                  <a:cubicBezTo>
                    <a:pt x="9880" y="2218"/>
                    <a:pt x="7672" y="1"/>
                    <a:pt x="4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3"/>
            <p:cNvSpPr/>
            <p:nvPr/>
          </p:nvSpPr>
          <p:spPr>
            <a:xfrm>
              <a:off x="1748957" y="2524435"/>
              <a:ext cx="630101" cy="630158"/>
            </a:xfrm>
            <a:custGeom>
              <a:rect b="b" l="l" r="r" t="t"/>
              <a:pathLst>
                <a:path extrusionOk="0" h="11069" w="11068">
                  <a:moveTo>
                    <a:pt x="5539" y="1"/>
                  </a:moveTo>
                  <a:cubicBezTo>
                    <a:pt x="2487" y="1"/>
                    <a:pt x="1" y="2487"/>
                    <a:pt x="1" y="5539"/>
                  </a:cubicBezTo>
                  <a:cubicBezTo>
                    <a:pt x="1" y="8591"/>
                    <a:pt x="2487" y="11068"/>
                    <a:pt x="5539" y="11068"/>
                  </a:cubicBezTo>
                  <a:cubicBezTo>
                    <a:pt x="8591" y="11068"/>
                    <a:pt x="11068" y="8591"/>
                    <a:pt x="11068" y="5539"/>
                  </a:cubicBezTo>
                  <a:cubicBezTo>
                    <a:pt x="11068" y="2487"/>
                    <a:pt x="8591" y="1"/>
                    <a:pt x="5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3"/>
            <p:cNvSpPr/>
            <p:nvPr/>
          </p:nvSpPr>
          <p:spPr>
            <a:xfrm>
              <a:off x="1866886" y="2566164"/>
              <a:ext cx="547211" cy="547211"/>
            </a:xfrm>
            <a:custGeom>
              <a:rect b="b" l="l" r="r" t="t"/>
              <a:pathLst>
                <a:path extrusionOk="0" h="9612" w="9612">
                  <a:moveTo>
                    <a:pt x="4806" y="1"/>
                  </a:moveTo>
                  <a:cubicBezTo>
                    <a:pt x="4769" y="1"/>
                    <a:pt x="4750" y="29"/>
                    <a:pt x="4750" y="56"/>
                  </a:cubicBezTo>
                  <a:cubicBezTo>
                    <a:pt x="4750" y="94"/>
                    <a:pt x="4769" y="112"/>
                    <a:pt x="4806" y="112"/>
                  </a:cubicBezTo>
                  <a:cubicBezTo>
                    <a:pt x="7394" y="112"/>
                    <a:pt x="9500" y="2218"/>
                    <a:pt x="9500" y="4806"/>
                  </a:cubicBezTo>
                  <a:cubicBezTo>
                    <a:pt x="9500" y="7394"/>
                    <a:pt x="7394" y="9491"/>
                    <a:pt x="4806" y="9491"/>
                  </a:cubicBezTo>
                  <a:cubicBezTo>
                    <a:pt x="2218" y="9491"/>
                    <a:pt x="112" y="7394"/>
                    <a:pt x="112" y="4806"/>
                  </a:cubicBezTo>
                  <a:cubicBezTo>
                    <a:pt x="112" y="4407"/>
                    <a:pt x="168" y="3999"/>
                    <a:pt x="270" y="3619"/>
                  </a:cubicBezTo>
                  <a:cubicBezTo>
                    <a:pt x="279" y="3582"/>
                    <a:pt x="260" y="3554"/>
                    <a:pt x="223" y="3545"/>
                  </a:cubicBezTo>
                  <a:cubicBezTo>
                    <a:pt x="219" y="3543"/>
                    <a:pt x="214" y="3542"/>
                    <a:pt x="209" y="3542"/>
                  </a:cubicBezTo>
                  <a:cubicBezTo>
                    <a:pt x="187" y="3542"/>
                    <a:pt x="166" y="3560"/>
                    <a:pt x="158" y="3591"/>
                  </a:cubicBezTo>
                  <a:cubicBezTo>
                    <a:pt x="56" y="3981"/>
                    <a:pt x="1" y="4389"/>
                    <a:pt x="1" y="4806"/>
                  </a:cubicBezTo>
                  <a:cubicBezTo>
                    <a:pt x="1" y="7459"/>
                    <a:pt x="2153" y="9611"/>
                    <a:pt x="4806" y="9611"/>
                  </a:cubicBezTo>
                  <a:cubicBezTo>
                    <a:pt x="7459" y="9611"/>
                    <a:pt x="9611" y="7459"/>
                    <a:pt x="9611" y="4806"/>
                  </a:cubicBezTo>
                  <a:cubicBezTo>
                    <a:pt x="9611" y="2153"/>
                    <a:pt x="7459" y="1"/>
                    <a:pt x="4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3"/>
            <p:cNvSpPr/>
            <p:nvPr/>
          </p:nvSpPr>
          <p:spPr>
            <a:xfrm>
              <a:off x="1890683" y="2596621"/>
              <a:ext cx="128890" cy="134412"/>
            </a:xfrm>
            <a:custGeom>
              <a:rect b="b" l="l" r="r" t="t"/>
              <a:pathLst>
                <a:path extrusionOk="0" h="2361" w="2264">
                  <a:moveTo>
                    <a:pt x="2193" y="0"/>
                  </a:moveTo>
                  <a:cubicBezTo>
                    <a:pt x="2185" y="0"/>
                    <a:pt x="2178" y="2"/>
                    <a:pt x="2171" y="4"/>
                  </a:cubicBezTo>
                  <a:cubicBezTo>
                    <a:pt x="1985" y="97"/>
                    <a:pt x="1809" y="208"/>
                    <a:pt x="1642" y="319"/>
                  </a:cubicBezTo>
                  <a:cubicBezTo>
                    <a:pt x="1253" y="598"/>
                    <a:pt x="909" y="922"/>
                    <a:pt x="612" y="1293"/>
                  </a:cubicBezTo>
                  <a:cubicBezTo>
                    <a:pt x="371" y="1599"/>
                    <a:pt x="167" y="1933"/>
                    <a:pt x="9" y="2286"/>
                  </a:cubicBezTo>
                  <a:cubicBezTo>
                    <a:pt x="0" y="2314"/>
                    <a:pt x="9" y="2342"/>
                    <a:pt x="37" y="2360"/>
                  </a:cubicBezTo>
                  <a:lnTo>
                    <a:pt x="65" y="2360"/>
                  </a:lnTo>
                  <a:cubicBezTo>
                    <a:pt x="84" y="2360"/>
                    <a:pt x="102" y="2351"/>
                    <a:pt x="111" y="2332"/>
                  </a:cubicBezTo>
                  <a:cubicBezTo>
                    <a:pt x="269" y="1989"/>
                    <a:pt x="464" y="1664"/>
                    <a:pt x="696" y="1368"/>
                  </a:cubicBezTo>
                  <a:cubicBezTo>
                    <a:pt x="993" y="1006"/>
                    <a:pt x="1327" y="681"/>
                    <a:pt x="1716" y="412"/>
                  </a:cubicBezTo>
                  <a:cubicBezTo>
                    <a:pt x="1874" y="301"/>
                    <a:pt x="2050" y="199"/>
                    <a:pt x="2227" y="106"/>
                  </a:cubicBezTo>
                  <a:cubicBezTo>
                    <a:pt x="2254" y="97"/>
                    <a:pt x="2264" y="60"/>
                    <a:pt x="2245" y="32"/>
                  </a:cubicBezTo>
                  <a:cubicBezTo>
                    <a:pt x="2238" y="11"/>
                    <a:pt x="2216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3"/>
            <p:cNvSpPr/>
            <p:nvPr/>
          </p:nvSpPr>
          <p:spPr>
            <a:xfrm>
              <a:off x="1712152" y="3085073"/>
              <a:ext cx="182802" cy="179216"/>
            </a:xfrm>
            <a:custGeom>
              <a:rect b="b" l="l" r="r" t="t"/>
              <a:pathLst>
                <a:path extrusionOk="0" h="3148" w="3211">
                  <a:moveTo>
                    <a:pt x="1354" y="0"/>
                  </a:moveTo>
                  <a:cubicBezTo>
                    <a:pt x="1272" y="0"/>
                    <a:pt x="1188" y="33"/>
                    <a:pt x="1123" y="98"/>
                  </a:cubicBezTo>
                  <a:lnTo>
                    <a:pt x="121" y="1090"/>
                  </a:lnTo>
                  <a:cubicBezTo>
                    <a:pt x="1" y="1220"/>
                    <a:pt x="1" y="1424"/>
                    <a:pt x="121" y="1545"/>
                  </a:cubicBezTo>
                  <a:lnTo>
                    <a:pt x="205" y="1619"/>
                  </a:lnTo>
                  <a:lnTo>
                    <a:pt x="1439" y="2862"/>
                  </a:lnTo>
                  <a:lnTo>
                    <a:pt x="1633" y="3057"/>
                  </a:lnTo>
                  <a:cubicBezTo>
                    <a:pt x="1694" y="3117"/>
                    <a:pt x="1775" y="3147"/>
                    <a:pt x="1857" y="3147"/>
                  </a:cubicBezTo>
                  <a:cubicBezTo>
                    <a:pt x="1939" y="3147"/>
                    <a:pt x="2023" y="3117"/>
                    <a:pt x="2088" y="3057"/>
                  </a:cubicBezTo>
                  <a:lnTo>
                    <a:pt x="3090" y="2055"/>
                  </a:lnTo>
                  <a:cubicBezTo>
                    <a:pt x="3201" y="1934"/>
                    <a:pt x="3210" y="1749"/>
                    <a:pt x="3099" y="1619"/>
                  </a:cubicBezTo>
                  <a:cubicBezTo>
                    <a:pt x="3099" y="1619"/>
                    <a:pt x="3090" y="1610"/>
                    <a:pt x="3081" y="1600"/>
                  </a:cubicBezTo>
                  <a:lnTo>
                    <a:pt x="1587" y="107"/>
                  </a:lnTo>
                  <a:lnTo>
                    <a:pt x="1578" y="98"/>
                  </a:lnTo>
                  <a:cubicBezTo>
                    <a:pt x="1517" y="33"/>
                    <a:pt x="1436" y="0"/>
                    <a:pt x="1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3"/>
            <p:cNvSpPr/>
            <p:nvPr/>
          </p:nvSpPr>
          <p:spPr>
            <a:xfrm>
              <a:off x="1710558" y="3081600"/>
              <a:ext cx="188097" cy="185990"/>
            </a:xfrm>
            <a:custGeom>
              <a:rect b="b" l="l" r="r" t="t"/>
              <a:pathLst>
                <a:path extrusionOk="0" h="3267" w="3304">
                  <a:moveTo>
                    <a:pt x="1383" y="121"/>
                  </a:moveTo>
                  <a:cubicBezTo>
                    <a:pt x="1448" y="121"/>
                    <a:pt x="1513" y="140"/>
                    <a:pt x="1569" y="196"/>
                  </a:cubicBezTo>
                  <a:lnTo>
                    <a:pt x="3081" y="1708"/>
                  </a:lnTo>
                  <a:lnTo>
                    <a:pt x="3090" y="1717"/>
                  </a:lnTo>
                  <a:cubicBezTo>
                    <a:pt x="3173" y="1828"/>
                    <a:pt x="3173" y="1977"/>
                    <a:pt x="3071" y="2070"/>
                  </a:cubicBezTo>
                  <a:lnTo>
                    <a:pt x="2070" y="3071"/>
                  </a:lnTo>
                  <a:cubicBezTo>
                    <a:pt x="2019" y="3122"/>
                    <a:pt x="1954" y="3148"/>
                    <a:pt x="1889" y="3148"/>
                  </a:cubicBezTo>
                  <a:cubicBezTo>
                    <a:pt x="1824" y="3148"/>
                    <a:pt x="1759" y="3122"/>
                    <a:pt x="1708" y="3071"/>
                  </a:cubicBezTo>
                  <a:lnTo>
                    <a:pt x="196" y="1569"/>
                  </a:lnTo>
                  <a:cubicBezTo>
                    <a:pt x="94" y="1467"/>
                    <a:pt x="94" y="1300"/>
                    <a:pt x="196" y="1198"/>
                  </a:cubicBezTo>
                  <a:lnTo>
                    <a:pt x="1198" y="196"/>
                  </a:lnTo>
                  <a:cubicBezTo>
                    <a:pt x="1244" y="140"/>
                    <a:pt x="1318" y="121"/>
                    <a:pt x="1383" y="121"/>
                  </a:cubicBezTo>
                  <a:close/>
                  <a:moveTo>
                    <a:pt x="1383" y="1"/>
                  </a:moveTo>
                  <a:cubicBezTo>
                    <a:pt x="1286" y="1"/>
                    <a:pt x="1188" y="38"/>
                    <a:pt x="1114" y="112"/>
                  </a:cubicBezTo>
                  <a:lnTo>
                    <a:pt x="112" y="1114"/>
                  </a:lnTo>
                  <a:cubicBezTo>
                    <a:pt x="47" y="1188"/>
                    <a:pt x="1" y="1281"/>
                    <a:pt x="1" y="1383"/>
                  </a:cubicBezTo>
                  <a:cubicBezTo>
                    <a:pt x="1" y="1485"/>
                    <a:pt x="47" y="1578"/>
                    <a:pt x="112" y="1643"/>
                  </a:cubicBezTo>
                  <a:lnTo>
                    <a:pt x="1624" y="3155"/>
                  </a:lnTo>
                  <a:cubicBezTo>
                    <a:pt x="1689" y="3229"/>
                    <a:pt x="1791" y="3266"/>
                    <a:pt x="1884" y="3266"/>
                  </a:cubicBezTo>
                  <a:cubicBezTo>
                    <a:pt x="1986" y="3266"/>
                    <a:pt x="2079" y="3229"/>
                    <a:pt x="2153" y="3155"/>
                  </a:cubicBezTo>
                  <a:lnTo>
                    <a:pt x="3155" y="2153"/>
                  </a:lnTo>
                  <a:cubicBezTo>
                    <a:pt x="3294" y="2014"/>
                    <a:pt x="3303" y="1801"/>
                    <a:pt x="3173" y="1643"/>
                  </a:cubicBezTo>
                  <a:cubicBezTo>
                    <a:pt x="3164" y="1634"/>
                    <a:pt x="3164" y="1624"/>
                    <a:pt x="3155" y="1624"/>
                  </a:cubicBezTo>
                  <a:lnTo>
                    <a:pt x="1652" y="112"/>
                  </a:lnTo>
                  <a:cubicBezTo>
                    <a:pt x="1578" y="38"/>
                    <a:pt x="148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3"/>
            <p:cNvSpPr/>
            <p:nvPr/>
          </p:nvSpPr>
          <p:spPr>
            <a:xfrm>
              <a:off x="1663022" y="3177184"/>
              <a:ext cx="131053" cy="132135"/>
            </a:xfrm>
            <a:custGeom>
              <a:rect b="b" l="l" r="r" t="t"/>
              <a:pathLst>
                <a:path extrusionOk="0" h="2321" w="2302">
                  <a:moveTo>
                    <a:pt x="1068" y="1"/>
                  </a:moveTo>
                  <a:lnTo>
                    <a:pt x="1" y="1096"/>
                  </a:lnTo>
                  <a:cubicBezTo>
                    <a:pt x="353" y="1383"/>
                    <a:pt x="864" y="1893"/>
                    <a:pt x="1188" y="2255"/>
                  </a:cubicBezTo>
                  <a:cubicBezTo>
                    <a:pt x="1207" y="2283"/>
                    <a:pt x="1225" y="2302"/>
                    <a:pt x="1244" y="2320"/>
                  </a:cubicBezTo>
                  <a:lnTo>
                    <a:pt x="2302" y="124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3"/>
            <p:cNvSpPr/>
            <p:nvPr/>
          </p:nvSpPr>
          <p:spPr>
            <a:xfrm>
              <a:off x="1659322" y="3174053"/>
              <a:ext cx="138454" cy="138909"/>
            </a:xfrm>
            <a:custGeom>
              <a:rect b="b" l="l" r="r" t="t"/>
              <a:pathLst>
                <a:path extrusionOk="0" h="2440" w="2432">
                  <a:moveTo>
                    <a:pt x="1133" y="139"/>
                  </a:moveTo>
                  <a:lnTo>
                    <a:pt x="2292" y="1290"/>
                  </a:lnTo>
                  <a:lnTo>
                    <a:pt x="1309" y="2292"/>
                  </a:lnTo>
                  <a:cubicBezTo>
                    <a:pt x="1309" y="2282"/>
                    <a:pt x="1300" y="2282"/>
                    <a:pt x="1300" y="2273"/>
                  </a:cubicBezTo>
                  <a:cubicBezTo>
                    <a:pt x="975" y="1911"/>
                    <a:pt x="493" y="1438"/>
                    <a:pt x="149" y="1141"/>
                  </a:cubicBezTo>
                  <a:lnTo>
                    <a:pt x="1133" y="139"/>
                  </a:lnTo>
                  <a:close/>
                  <a:moveTo>
                    <a:pt x="1123" y="0"/>
                  </a:moveTo>
                  <a:cubicBezTo>
                    <a:pt x="1114" y="0"/>
                    <a:pt x="1096" y="0"/>
                    <a:pt x="1086" y="10"/>
                  </a:cubicBezTo>
                  <a:lnTo>
                    <a:pt x="20" y="1104"/>
                  </a:lnTo>
                  <a:cubicBezTo>
                    <a:pt x="10" y="1113"/>
                    <a:pt x="1" y="1132"/>
                    <a:pt x="1" y="1151"/>
                  </a:cubicBezTo>
                  <a:cubicBezTo>
                    <a:pt x="10" y="1169"/>
                    <a:pt x="20" y="1188"/>
                    <a:pt x="29" y="1197"/>
                  </a:cubicBezTo>
                  <a:cubicBezTo>
                    <a:pt x="363" y="1475"/>
                    <a:pt x="882" y="1985"/>
                    <a:pt x="1207" y="2357"/>
                  </a:cubicBezTo>
                  <a:cubicBezTo>
                    <a:pt x="1226" y="2375"/>
                    <a:pt x="1244" y="2394"/>
                    <a:pt x="1263" y="2412"/>
                  </a:cubicBezTo>
                  <a:cubicBezTo>
                    <a:pt x="1272" y="2431"/>
                    <a:pt x="1290" y="2440"/>
                    <a:pt x="1309" y="2440"/>
                  </a:cubicBezTo>
                  <a:cubicBezTo>
                    <a:pt x="1328" y="2440"/>
                    <a:pt x="1337" y="2431"/>
                    <a:pt x="1346" y="2421"/>
                  </a:cubicBezTo>
                  <a:lnTo>
                    <a:pt x="2404" y="1336"/>
                  </a:lnTo>
                  <a:cubicBezTo>
                    <a:pt x="2431" y="1308"/>
                    <a:pt x="2431" y="1271"/>
                    <a:pt x="2404" y="1253"/>
                  </a:cubicBezTo>
                  <a:lnTo>
                    <a:pt x="1170" y="10"/>
                  </a:lnTo>
                  <a:cubicBezTo>
                    <a:pt x="1161" y="0"/>
                    <a:pt x="1142" y="0"/>
                    <a:pt x="1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3"/>
            <p:cNvSpPr/>
            <p:nvPr/>
          </p:nvSpPr>
          <p:spPr>
            <a:xfrm>
              <a:off x="1329815" y="3227054"/>
              <a:ext cx="419403" cy="406252"/>
            </a:xfrm>
            <a:custGeom>
              <a:rect b="b" l="l" r="r" t="t"/>
              <a:pathLst>
                <a:path extrusionOk="0" h="7136" w="7367">
                  <a:moveTo>
                    <a:pt x="5511" y="1"/>
                  </a:moveTo>
                  <a:cubicBezTo>
                    <a:pt x="5503" y="1"/>
                    <a:pt x="5497" y="3"/>
                    <a:pt x="5492" y="6"/>
                  </a:cubicBezTo>
                  <a:lnTo>
                    <a:pt x="511" y="4941"/>
                  </a:lnTo>
                  <a:cubicBezTo>
                    <a:pt x="0" y="5442"/>
                    <a:pt x="0" y="6259"/>
                    <a:pt x="511" y="6760"/>
                  </a:cubicBezTo>
                  <a:cubicBezTo>
                    <a:pt x="761" y="7010"/>
                    <a:pt x="1093" y="7135"/>
                    <a:pt x="1425" y="7135"/>
                  </a:cubicBezTo>
                  <a:cubicBezTo>
                    <a:pt x="1758" y="7135"/>
                    <a:pt x="2092" y="7010"/>
                    <a:pt x="2347" y="6760"/>
                  </a:cubicBezTo>
                  <a:lnTo>
                    <a:pt x="7329" y="1824"/>
                  </a:lnTo>
                  <a:cubicBezTo>
                    <a:pt x="7366" y="1797"/>
                    <a:pt x="7264" y="1648"/>
                    <a:pt x="7097" y="1453"/>
                  </a:cubicBezTo>
                  <a:cubicBezTo>
                    <a:pt x="7078" y="1426"/>
                    <a:pt x="7060" y="1407"/>
                    <a:pt x="7041" y="1388"/>
                  </a:cubicBezTo>
                  <a:cubicBezTo>
                    <a:pt x="6717" y="1017"/>
                    <a:pt x="6206" y="507"/>
                    <a:pt x="5854" y="220"/>
                  </a:cubicBezTo>
                  <a:cubicBezTo>
                    <a:pt x="5854" y="220"/>
                    <a:pt x="5854" y="220"/>
                    <a:pt x="5854" y="210"/>
                  </a:cubicBezTo>
                  <a:cubicBezTo>
                    <a:pt x="5692" y="81"/>
                    <a:pt x="5566" y="1"/>
                    <a:pt x="5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3"/>
            <p:cNvSpPr/>
            <p:nvPr/>
          </p:nvSpPr>
          <p:spPr>
            <a:xfrm>
              <a:off x="1333516" y="3223752"/>
              <a:ext cx="419346" cy="412970"/>
            </a:xfrm>
            <a:custGeom>
              <a:rect b="b" l="l" r="r" t="t"/>
              <a:pathLst>
                <a:path extrusionOk="0" h="7254" w="7366">
                  <a:moveTo>
                    <a:pt x="5455" y="120"/>
                  </a:moveTo>
                  <a:cubicBezTo>
                    <a:pt x="5483" y="129"/>
                    <a:pt x="5557" y="166"/>
                    <a:pt x="5752" y="324"/>
                  </a:cubicBezTo>
                  <a:cubicBezTo>
                    <a:pt x="6086" y="602"/>
                    <a:pt x="6605" y="1112"/>
                    <a:pt x="6930" y="1484"/>
                  </a:cubicBezTo>
                  <a:cubicBezTo>
                    <a:pt x="6949" y="1502"/>
                    <a:pt x="6967" y="1521"/>
                    <a:pt x="6986" y="1548"/>
                  </a:cubicBezTo>
                  <a:cubicBezTo>
                    <a:pt x="7162" y="1753"/>
                    <a:pt x="7199" y="1827"/>
                    <a:pt x="7208" y="1855"/>
                  </a:cubicBezTo>
                  <a:lnTo>
                    <a:pt x="2236" y="6771"/>
                  </a:lnTo>
                  <a:cubicBezTo>
                    <a:pt x="1995" y="7012"/>
                    <a:pt x="1677" y="7133"/>
                    <a:pt x="1359" y="7133"/>
                  </a:cubicBezTo>
                  <a:cubicBezTo>
                    <a:pt x="1042" y="7133"/>
                    <a:pt x="724" y="7012"/>
                    <a:pt x="483" y="6771"/>
                  </a:cubicBezTo>
                  <a:cubicBezTo>
                    <a:pt x="251" y="6539"/>
                    <a:pt x="121" y="6233"/>
                    <a:pt x="121" y="5908"/>
                  </a:cubicBezTo>
                  <a:cubicBezTo>
                    <a:pt x="121" y="5575"/>
                    <a:pt x="251" y="5268"/>
                    <a:pt x="483" y="5036"/>
                  </a:cubicBezTo>
                  <a:lnTo>
                    <a:pt x="5455" y="120"/>
                  </a:lnTo>
                  <a:close/>
                  <a:moveTo>
                    <a:pt x="5450" y="1"/>
                  </a:moveTo>
                  <a:cubicBezTo>
                    <a:pt x="5425" y="1"/>
                    <a:pt x="5406" y="11"/>
                    <a:pt x="5390" y="27"/>
                  </a:cubicBezTo>
                  <a:lnTo>
                    <a:pt x="399" y="4962"/>
                  </a:lnTo>
                  <a:cubicBezTo>
                    <a:pt x="149" y="5213"/>
                    <a:pt x="0" y="5547"/>
                    <a:pt x="0" y="5908"/>
                  </a:cubicBezTo>
                  <a:cubicBezTo>
                    <a:pt x="0" y="6270"/>
                    <a:pt x="149" y="6604"/>
                    <a:pt x="399" y="6855"/>
                  </a:cubicBezTo>
                  <a:cubicBezTo>
                    <a:pt x="668" y="7114"/>
                    <a:pt x="1011" y="7254"/>
                    <a:pt x="1364" y="7254"/>
                  </a:cubicBezTo>
                  <a:cubicBezTo>
                    <a:pt x="1707" y="7254"/>
                    <a:pt x="2060" y="7114"/>
                    <a:pt x="2319" y="6855"/>
                  </a:cubicBezTo>
                  <a:lnTo>
                    <a:pt x="7310" y="1920"/>
                  </a:lnTo>
                  <a:cubicBezTo>
                    <a:pt x="7366" y="1873"/>
                    <a:pt x="7338" y="1780"/>
                    <a:pt x="7078" y="1465"/>
                  </a:cubicBezTo>
                  <a:cubicBezTo>
                    <a:pt x="7060" y="1446"/>
                    <a:pt x="7041" y="1428"/>
                    <a:pt x="7023" y="1400"/>
                  </a:cubicBezTo>
                  <a:cubicBezTo>
                    <a:pt x="6689" y="1020"/>
                    <a:pt x="6179" y="519"/>
                    <a:pt x="5826" y="231"/>
                  </a:cubicBezTo>
                  <a:cubicBezTo>
                    <a:pt x="5615" y="60"/>
                    <a:pt x="5512" y="1"/>
                    <a:pt x="5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3"/>
            <p:cNvSpPr/>
            <p:nvPr/>
          </p:nvSpPr>
          <p:spPr>
            <a:xfrm>
              <a:off x="1719553" y="2418832"/>
              <a:ext cx="841881" cy="841881"/>
            </a:xfrm>
            <a:custGeom>
              <a:rect b="b" l="l" r="r" t="t"/>
              <a:pathLst>
                <a:path extrusionOk="0" h="14788" w="14788">
                  <a:moveTo>
                    <a:pt x="7394" y="1856"/>
                  </a:moveTo>
                  <a:cubicBezTo>
                    <a:pt x="10446" y="1856"/>
                    <a:pt x="12923" y="4333"/>
                    <a:pt x="12923" y="7394"/>
                  </a:cubicBezTo>
                  <a:cubicBezTo>
                    <a:pt x="12923" y="10446"/>
                    <a:pt x="10446" y="12923"/>
                    <a:pt x="7394" y="12923"/>
                  </a:cubicBezTo>
                  <a:cubicBezTo>
                    <a:pt x="4342" y="12923"/>
                    <a:pt x="1865" y="10446"/>
                    <a:pt x="1865" y="7394"/>
                  </a:cubicBezTo>
                  <a:cubicBezTo>
                    <a:pt x="1865" y="6912"/>
                    <a:pt x="1921" y="6439"/>
                    <a:pt x="2041" y="5993"/>
                  </a:cubicBezTo>
                  <a:cubicBezTo>
                    <a:pt x="2069" y="5863"/>
                    <a:pt x="2116" y="5743"/>
                    <a:pt x="2153" y="5613"/>
                  </a:cubicBezTo>
                  <a:cubicBezTo>
                    <a:pt x="2208" y="5446"/>
                    <a:pt x="2283" y="5270"/>
                    <a:pt x="2357" y="5103"/>
                  </a:cubicBezTo>
                  <a:cubicBezTo>
                    <a:pt x="2542" y="4695"/>
                    <a:pt x="2774" y="4314"/>
                    <a:pt x="3043" y="3971"/>
                  </a:cubicBezTo>
                  <a:cubicBezTo>
                    <a:pt x="3387" y="3544"/>
                    <a:pt x="3785" y="3164"/>
                    <a:pt x="4240" y="2849"/>
                  </a:cubicBezTo>
                  <a:cubicBezTo>
                    <a:pt x="4435" y="2709"/>
                    <a:pt x="4630" y="2589"/>
                    <a:pt x="4843" y="2478"/>
                  </a:cubicBezTo>
                  <a:cubicBezTo>
                    <a:pt x="5019" y="2385"/>
                    <a:pt x="5214" y="2301"/>
                    <a:pt x="5400" y="2227"/>
                  </a:cubicBezTo>
                  <a:cubicBezTo>
                    <a:pt x="6021" y="1995"/>
                    <a:pt x="6689" y="1856"/>
                    <a:pt x="7394" y="1856"/>
                  </a:cubicBezTo>
                  <a:close/>
                  <a:moveTo>
                    <a:pt x="7394" y="1"/>
                  </a:moveTo>
                  <a:cubicBezTo>
                    <a:pt x="3312" y="1"/>
                    <a:pt x="1" y="3312"/>
                    <a:pt x="1" y="7394"/>
                  </a:cubicBezTo>
                  <a:cubicBezTo>
                    <a:pt x="1" y="9045"/>
                    <a:pt x="539" y="10576"/>
                    <a:pt x="1457" y="11810"/>
                  </a:cubicBezTo>
                  <a:lnTo>
                    <a:pt x="2960" y="13303"/>
                  </a:lnTo>
                  <a:cubicBezTo>
                    <a:pt x="2969" y="13313"/>
                    <a:pt x="2969" y="13322"/>
                    <a:pt x="2978" y="13322"/>
                  </a:cubicBezTo>
                  <a:cubicBezTo>
                    <a:pt x="4212" y="14250"/>
                    <a:pt x="5734" y="14788"/>
                    <a:pt x="7394" y="14788"/>
                  </a:cubicBezTo>
                  <a:cubicBezTo>
                    <a:pt x="11476" y="14788"/>
                    <a:pt x="14788" y="11476"/>
                    <a:pt x="14788" y="7394"/>
                  </a:cubicBezTo>
                  <a:cubicBezTo>
                    <a:pt x="14788" y="3312"/>
                    <a:pt x="11476" y="1"/>
                    <a:pt x="7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3"/>
            <p:cNvSpPr/>
            <p:nvPr/>
          </p:nvSpPr>
          <p:spPr>
            <a:xfrm>
              <a:off x="1792053" y="2415131"/>
              <a:ext cx="849282" cy="849282"/>
            </a:xfrm>
            <a:custGeom>
              <a:rect b="b" l="l" r="r" t="t"/>
              <a:pathLst>
                <a:path extrusionOk="0" h="14918" w="14918">
                  <a:moveTo>
                    <a:pt x="7459" y="1986"/>
                  </a:moveTo>
                  <a:cubicBezTo>
                    <a:pt x="10474" y="1986"/>
                    <a:pt x="12932" y="4444"/>
                    <a:pt x="12932" y="7459"/>
                  </a:cubicBezTo>
                  <a:cubicBezTo>
                    <a:pt x="12932" y="10474"/>
                    <a:pt x="10474" y="12932"/>
                    <a:pt x="7459" y="12932"/>
                  </a:cubicBezTo>
                  <a:cubicBezTo>
                    <a:pt x="4435" y="12932"/>
                    <a:pt x="1986" y="10474"/>
                    <a:pt x="1986" y="7459"/>
                  </a:cubicBezTo>
                  <a:cubicBezTo>
                    <a:pt x="1986" y="6986"/>
                    <a:pt x="2041" y="6522"/>
                    <a:pt x="2162" y="6068"/>
                  </a:cubicBezTo>
                  <a:cubicBezTo>
                    <a:pt x="2190" y="5947"/>
                    <a:pt x="2227" y="5826"/>
                    <a:pt x="2273" y="5706"/>
                  </a:cubicBezTo>
                  <a:cubicBezTo>
                    <a:pt x="2329" y="5530"/>
                    <a:pt x="2394" y="5363"/>
                    <a:pt x="2468" y="5196"/>
                  </a:cubicBezTo>
                  <a:cubicBezTo>
                    <a:pt x="2654" y="4797"/>
                    <a:pt x="2886" y="4416"/>
                    <a:pt x="3155" y="4073"/>
                  </a:cubicBezTo>
                  <a:cubicBezTo>
                    <a:pt x="3489" y="3646"/>
                    <a:pt x="3888" y="3275"/>
                    <a:pt x="4333" y="2960"/>
                  </a:cubicBezTo>
                  <a:cubicBezTo>
                    <a:pt x="4528" y="2830"/>
                    <a:pt x="4732" y="2709"/>
                    <a:pt x="4936" y="2598"/>
                  </a:cubicBezTo>
                  <a:cubicBezTo>
                    <a:pt x="5112" y="2505"/>
                    <a:pt x="5298" y="2422"/>
                    <a:pt x="5492" y="2348"/>
                  </a:cubicBezTo>
                  <a:cubicBezTo>
                    <a:pt x="6114" y="2107"/>
                    <a:pt x="6782" y="1986"/>
                    <a:pt x="7459" y="1986"/>
                  </a:cubicBezTo>
                  <a:close/>
                  <a:moveTo>
                    <a:pt x="7459" y="1865"/>
                  </a:moveTo>
                  <a:cubicBezTo>
                    <a:pt x="6763" y="1865"/>
                    <a:pt x="6086" y="1995"/>
                    <a:pt x="5446" y="2236"/>
                  </a:cubicBezTo>
                  <a:cubicBezTo>
                    <a:pt x="5251" y="2311"/>
                    <a:pt x="5066" y="2403"/>
                    <a:pt x="4880" y="2496"/>
                  </a:cubicBezTo>
                  <a:cubicBezTo>
                    <a:pt x="4676" y="2607"/>
                    <a:pt x="4463" y="2728"/>
                    <a:pt x="4268" y="2867"/>
                  </a:cubicBezTo>
                  <a:cubicBezTo>
                    <a:pt x="3813" y="3183"/>
                    <a:pt x="3414" y="3563"/>
                    <a:pt x="3062" y="3999"/>
                  </a:cubicBezTo>
                  <a:cubicBezTo>
                    <a:pt x="2784" y="4351"/>
                    <a:pt x="2552" y="4741"/>
                    <a:pt x="2366" y="5149"/>
                  </a:cubicBezTo>
                  <a:cubicBezTo>
                    <a:pt x="2292" y="5316"/>
                    <a:pt x="2218" y="5492"/>
                    <a:pt x="2162" y="5669"/>
                  </a:cubicBezTo>
                  <a:cubicBezTo>
                    <a:pt x="2116" y="5789"/>
                    <a:pt x="2079" y="5919"/>
                    <a:pt x="2051" y="6040"/>
                  </a:cubicBezTo>
                  <a:cubicBezTo>
                    <a:pt x="1930" y="6504"/>
                    <a:pt x="1865" y="6977"/>
                    <a:pt x="1865" y="7459"/>
                  </a:cubicBezTo>
                  <a:cubicBezTo>
                    <a:pt x="1865" y="10539"/>
                    <a:pt x="4379" y="13053"/>
                    <a:pt x="7459" y="13053"/>
                  </a:cubicBezTo>
                  <a:cubicBezTo>
                    <a:pt x="10539" y="13053"/>
                    <a:pt x="13053" y="10539"/>
                    <a:pt x="13053" y="7459"/>
                  </a:cubicBezTo>
                  <a:cubicBezTo>
                    <a:pt x="13053" y="4379"/>
                    <a:pt x="10539" y="1865"/>
                    <a:pt x="7459" y="1865"/>
                  </a:cubicBezTo>
                  <a:close/>
                  <a:moveTo>
                    <a:pt x="7459" y="121"/>
                  </a:moveTo>
                  <a:cubicBezTo>
                    <a:pt x="11504" y="121"/>
                    <a:pt x="14797" y="3415"/>
                    <a:pt x="14797" y="7459"/>
                  </a:cubicBezTo>
                  <a:cubicBezTo>
                    <a:pt x="14797" y="11504"/>
                    <a:pt x="11504" y="14797"/>
                    <a:pt x="7459" y="14797"/>
                  </a:cubicBezTo>
                  <a:cubicBezTo>
                    <a:pt x="5863" y="14797"/>
                    <a:pt x="4351" y="14296"/>
                    <a:pt x="3080" y="13350"/>
                  </a:cubicBezTo>
                  <a:cubicBezTo>
                    <a:pt x="3071" y="13341"/>
                    <a:pt x="3071" y="13331"/>
                    <a:pt x="3062" y="13331"/>
                  </a:cubicBezTo>
                  <a:lnTo>
                    <a:pt x="1568" y="11838"/>
                  </a:lnTo>
                  <a:cubicBezTo>
                    <a:pt x="622" y="10558"/>
                    <a:pt x="121" y="9045"/>
                    <a:pt x="121" y="7459"/>
                  </a:cubicBezTo>
                  <a:cubicBezTo>
                    <a:pt x="121" y="3415"/>
                    <a:pt x="3414" y="121"/>
                    <a:pt x="7459" y="121"/>
                  </a:cubicBezTo>
                  <a:close/>
                  <a:moveTo>
                    <a:pt x="7459" y="1"/>
                  </a:moveTo>
                  <a:cubicBezTo>
                    <a:pt x="3349" y="1"/>
                    <a:pt x="1" y="3350"/>
                    <a:pt x="1" y="7459"/>
                  </a:cubicBezTo>
                  <a:cubicBezTo>
                    <a:pt x="1" y="9073"/>
                    <a:pt x="511" y="10613"/>
                    <a:pt x="1485" y="11912"/>
                  </a:cubicBezTo>
                  <a:lnTo>
                    <a:pt x="2988" y="13415"/>
                  </a:lnTo>
                  <a:cubicBezTo>
                    <a:pt x="2988" y="13415"/>
                    <a:pt x="2997" y="13424"/>
                    <a:pt x="2997" y="13424"/>
                  </a:cubicBezTo>
                  <a:cubicBezTo>
                    <a:pt x="2997" y="13433"/>
                    <a:pt x="2997" y="13433"/>
                    <a:pt x="3006" y="13433"/>
                  </a:cubicBezTo>
                  <a:cubicBezTo>
                    <a:pt x="4296" y="14398"/>
                    <a:pt x="5836" y="14918"/>
                    <a:pt x="7459" y="14918"/>
                  </a:cubicBezTo>
                  <a:cubicBezTo>
                    <a:pt x="11569" y="14918"/>
                    <a:pt x="14918" y="11569"/>
                    <a:pt x="14918" y="7459"/>
                  </a:cubicBezTo>
                  <a:cubicBezTo>
                    <a:pt x="14918" y="3350"/>
                    <a:pt x="11569" y="1"/>
                    <a:pt x="7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3"/>
            <p:cNvSpPr/>
            <p:nvPr/>
          </p:nvSpPr>
          <p:spPr>
            <a:xfrm>
              <a:off x="2308430" y="2495515"/>
              <a:ext cx="209161" cy="257153"/>
            </a:xfrm>
            <a:custGeom>
              <a:rect b="b" l="l" r="r" t="t"/>
              <a:pathLst>
                <a:path extrusionOk="0" h="4517" w="3674">
                  <a:moveTo>
                    <a:pt x="197" y="0"/>
                  </a:moveTo>
                  <a:cubicBezTo>
                    <a:pt x="124" y="0"/>
                    <a:pt x="58" y="45"/>
                    <a:pt x="28" y="119"/>
                  </a:cubicBezTo>
                  <a:cubicBezTo>
                    <a:pt x="0" y="212"/>
                    <a:pt x="56" y="305"/>
                    <a:pt x="148" y="333"/>
                  </a:cubicBezTo>
                  <a:cubicBezTo>
                    <a:pt x="167" y="342"/>
                    <a:pt x="2635" y="1168"/>
                    <a:pt x="3312" y="4377"/>
                  </a:cubicBezTo>
                  <a:cubicBezTo>
                    <a:pt x="3330" y="4461"/>
                    <a:pt x="3405" y="4516"/>
                    <a:pt x="3479" y="4516"/>
                  </a:cubicBezTo>
                  <a:lnTo>
                    <a:pt x="3516" y="4516"/>
                  </a:lnTo>
                  <a:cubicBezTo>
                    <a:pt x="3609" y="4498"/>
                    <a:pt x="3674" y="4405"/>
                    <a:pt x="3655" y="4312"/>
                  </a:cubicBezTo>
                  <a:cubicBezTo>
                    <a:pt x="2931" y="889"/>
                    <a:pt x="362" y="36"/>
                    <a:pt x="251" y="8"/>
                  </a:cubicBezTo>
                  <a:cubicBezTo>
                    <a:pt x="232" y="3"/>
                    <a:pt x="214" y="0"/>
                    <a:pt x="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3"/>
            <p:cNvSpPr/>
            <p:nvPr/>
          </p:nvSpPr>
          <p:spPr>
            <a:xfrm>
              <a:off x="1826239" y="3139212"/>
              <a:ext cx="42811" cy="88242"/>
            </a:xfrm>
            <a:custGeom>
              <a:rect b="b" l="l" r="r" t="t"/>
              <a:pathLst>
                <a:path extrusionOk="0" h="1550" w="752">
                  <a:moveTo>
                    <a:pt x="71" y="1"/>
                  </a:moveTo>
                  <a:cubicBezTo>
                    <a:pt x="54" y="1"/>
                    <a:pt x="38" y="8"/>
                    <a:pt x="28" y="19"/>
                  </a:cubicBezTo>
                  <a:cubicBezTo>
                    <a:pt x="0" y="46"/>
                    <a:pt x="10" y="83"/>
                    <a:pt x="28" y="102"/>
                  </a:cubicBezTo>
                  <a:lnTo>
                    <a:pt x="492" y="538"/>
                  </a:lnTo>
                  <a:cubicBezTo>
                    <a:pt x="622" y="659"/>
                    <a:pt x="622" y="853"/>
                    <a:pt x="511" y="974"/>
                  </a:cubicBezTo>
                  <a:lnTo>
                    <a:pt x="65" y="1456"/>
                  </a:lnTo>
                  <a:cubicBezTo>
                    <a:pt x="47" y="1484"/>
                    <a:pt x="47" y="1512"/>
                    <a:pt x="75" y="1540"/>
                  </a:cubicBezTo>
                  <a:cubicBezTo>
                    <a:pt x="84" y="1549"/>
                    <a:pt x="93" y="1549"/>
                    <a:pt x="112" y="1549"/>
                  </a:cubicBezTo>
                  <a:cubicBezTo>
                    <a:pt x="130" y="1549"/>
                    <a:pt x="140" y="1549"/>
                    <a:pt x="158" y="1531"/>
                  </a:cubicBezTo>
                  <a:lnTo>
                    <a:pt x="594" y="1058"/>
                  </a:lnTo>
                  <a:cubicBezTo>
                    <a:pt x="752" y="881"/>
                    <a:pt x="743" y="612"/>
                    <a:pt x="576" y="455"/>
                  </a:cubicBezTo>
                  <a:lnTo>
                    <a:pt x="112" y="19"/>
                  </a:lnTo>
                  <a:cubicBezTo>
                    <a:pt x="99" y="6"/>
                    <a:pt x="85" y="1"/>
                    <a:pt x="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3"/>
            <p:cNvSpPr/>
            <p:nvPr/>
          </p:nvSpPr>
          <p:spPr>
            <a:xfrm>
              <a:off x="2169522" y="2615806"/>
              <a:ext cx="214968" cy="215025"/>
            </a:xfrm>
            <a:custGeom>
              <a:rect b="b" l="l" r="r" t="t"/>
              <a:pathLst>
                <a:path extrusionOk="0" h="3777" w="3776">
                  <a:moveTo>
                    <a:pt x="353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9"/>
                    <a:pt x="158" y="697"/>
                    <a:pt x="353" y="697"/>
                  </a:cubicBezTo>
                  <a:cubicBezTo>
                    <a:pt x="1856" y="697"/>
                    <a:pt x="3080" y="1921"/>
                    <a:pt x="3080" y="3424"/>
                  </a:cubicBezTo>
                  <a:cubicBezTo>
                    <a:pt x="3080" y="3619"/>
                    <a:pt x="3238" y="3776"/>
                    <a:pt x="3433" y="3776"/>
                  </a:cubicBezTo>
                  <a:cubicBezTo>
                    <a:pt x="3627" y="3776"/>
                    <a:pt x="3776" y="3619"/>
                    <a:pt x="3776" y="3424"/>
                  </a:cubicBezTo>
                  <a:cubicBezTo>
                    <a:pt x="3776" y="1531"/>
                    <a:pt x="2236" y="1"/>
                    <a:pt x="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3"/>
            <p:cNvSpPr/>
            <p:nvPr/>
          </p:nvSpPr>
          <p:spPr>
            <a:xfrm>
              <a:off x="1357768" y="3566920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3"/>
            <p:cNvSpPr/>
            <p:nvPr/>
          </p:nvSpPr>
          <p:spPr>
            <a:xfrm>
              <a:off x="1348317" y="2743612"/>
              <a:ext cx="1225817" cy="929553"/>
            </a:xfrm>
            <a:custGeom>
              <a:rect b="b" l="l" r="r" t="t"/>
              <a:pathLst>
                <a:path extrusionOk="0" h="16328" w="21532">
                  <a:moveTo>
                    <a:pt x="21179" y="1"/>
                  </a:moveTo>
                  <a:cubicBezTo>
                    <a:pt x="21271" y="483"/>
                    <a:pt x="21327" y="975"/>
                    <a:pt x="21327" y="1485"/>
                  </a:cubicBezTo>
                  <a:cubicBezTo>
                    <a:pt x="21327" y="5567"/>
                    <a:pt x="18015" y="8879"/>
                    <a:pt x="13924" y="8879"/>
                  </a:cubicBezTo>
                  <a:cubicBezTo>
                    <a:pt x="12273" y="8879"/>
                    <a:pt x="10742" y="8331"/>
                    <a:pt x="9509" y="7413"/>
                  </a:cubicBezTo>
                  <a:cubicBezTo>
                    <a:pt x="9611" y="7533"/>
                    <a:pt x="9611" y="7728"/>
                    <a:pt x="9490" y="7840"/>
                  </a:cubicBezTo>
                  <a:lnTo>
                    <a:pt x="8488" y="8841"/>
                  </a:lnTo>
                  <a:cubicBezTo>
                    <a:pt x="8368" y="8962"/>
                    <a:pt x="8164" y="8962"/>
                    <a:pt x="8043" y="8841"/>
                  </a:cubicBezTo>
                  <a:lnTo>
                    <a:pt x="7848" y="8647"/>
                  </a:lnTo>
                  <a:lnTo>
                    <a:pt x="6781" y="9732"/>
                  </a:lnTo>
                  <a:cubicBezTo>
                    <a:pt x="6948" y="9927"/>
                    <a:pt x="7050" y="10075"/>
                    <a:pt x="7022" y="10103"/>
                  </a:cubicBezTo>
                  <a:lnTo>
                    <a:pt x="2032" y="15038"/>
                  </a:lnTo>
                  <a:cubicBezTo>
                    <a:pt x="1521" y="15539"/>
                    <a:pt x="705" y="15539"/>
                    <a:pt x="195" y="15038"/>
                  </a:cubicBezTo>
                  <a:cubicBezTo>
                    <a:pt x="130" y="14973"/>
                    <a:pt x="74" y="14908"/>
                    <a:pt x="28" y="14834"/>
                  </a:cubicBezTo>
                  <a:cubicBezTo>
                    <a:pt x="0" y="15187"/>
                    <a:pt x="130" y="15548"/>
                    <a:pt x="399" y="15827"/>
                  </a:cubicBezTo>
                  <a:cubicBezTo>
                    <a:pt x="909" y="16328"/>
                    <a:pt x="1735" y="16328"/>
                    <a:pt x="2236" y="15827"/>
                  </a:cubicBezTo>
                  <a:lnTo>
                    <a:pt x="7227" y="10892"/>
                  </a:lnTo>
                  <a:cubicBezTo>
                    <a:pt x="7264" y="10854"/>
                    <a:pt x="7162" y="10715"/>
                    <a:pt x="6995" y="10511"/>
                  </a:cubicBezTo>
                  <a:lnTo>
                    <a:pt x="8052" y="9435"/>
                  </a:lnTo>
                  <a:lnTo>
                    <a:pt x="8247" y="9630"/>
                  </a:lnTo>
                  <a:cubicBezTo>
                    <a:pt x="8368" y="9751"/>
                    <a:pt x="8572" y="9751"/>
                    <a:pt x="8692" y="9630"/>
                  </a:cubicBezTo>
                  <a:lnTo>
                    <a:pt x="9703" y="8628"/>
                  </a:lnTo>
                  <a:cubicBezTo>
                    <a:pt x="9815" y="8507"/>
                    <a:pt x="9824" y="8322"/>
                    <a:pt x="9713" y="8192"/>
                  </a:cubicBezTo>
                  <a:cubicBezTo>
                    <a:pt x="10947" y="9120"/>
                    <a:pt x="12477" y="9658"/>
                    <a:pt x="14138" y="9658"/>
                  </a:cubicBezTo>
                  <a:cubicBezTo>
                    <a:pt x="18219" y="9658"/>
                    <a:pt x="21531" y="6346"/>
                    <a:pt x="21531" y="2264"/>
                  </a:cubicBezTo>
                  <a:cubicBezTo>
                    <a:pt x="21531" y="1476"/>
                    <a:pt x="21411" y="715"/>
                    <a:pt x="2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p24"/>
          <p:cNvSpPr txBox="1"/>
          <p:nvPr>
            <p:ph idx="2" type="subTitle"/>
          </p:nvPr>
        </p:nvSpPr>
        <p:spPr>
          <a:xfrm>
            <a:off x="720000" y="1046800"/>
            <a:ext cx="51420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purpose is to allow users to create and showcase their personal portfolios with an easy-to-use web application and utilize a user-friendly interface. 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Giving users the ability to customize themes/colors of their portfolio, insert projects and links to those projects, and tell more about themselves is the overall scope. </a:t>
            </a:r>
            <a:endParaRPr sz="2000"/>
          </a:p>
        </p:txBody>
      </p:sp>
      <p:grpSp>
        <p:nvGrpSpPr>
          <p:cNvPr id="1374" name="Google Shape;1374;p24"/>
          <p:cNvGrpSpPr/>
          <p:nvPr/>
        </p:nvGrpSpPr>
        <p:grpSpPr>
          <a:xfrm>
            <a:off x="7225068" y="3582212"/>
            <a:ext cx="1155488" cy="930983"/>
            <a:chOff x="7225068" y="3582212"/>
            <a:chExt cx="1155488" cy="930983"/>
          </a:xfrm>
        </p:grpSpPr>
        <p:grpSp>
          <p:nvGrpSpPr>
            <p:cNvPr id="1375" name="Google Shape;1375;p24"/>
            <p:cNvGrpSpPr/>
            <p:nvPr/>
          </p:nvGrpSpPr>
          <p:grpSpPr>
            <a:xfrm>
              <a:off x="8190795" y="3582212"/>
              <a:ext cx="189761" cy="189761"/>
              <a:chOff x="5448853" y="3419595"/>
              <a:chExt cx="78736" cy="78736"/>
            </a:xfrm>
          </p:grpSpPr>
          <p:sp>
            <p:nvSpPr>
              <p:cNvPr id="1376" name="Google Shape;1376;p24"/>
              <p:cNvSpPr/>
              <p:nvPr/>
            </p:nvSpPr>
            <p:spPr>
              <a:xfrm>
                <a:off x="5486333" y="3419595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24"/>
              <p:cNvSpPr/>
              <p:nvPr/>
            </p:nvSpPr>
            <p:spPr>
              <a:xfrm>
                <a:off x="5486333" y="3473511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24"/>
              <p:cNvSpPr/>
              <p:nvPr/>
            </p:nvSpPr>
            <p:spPr>
              <a:xfrm>
                <a:off x="5502768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24"/>
              <p:cNvSpPr/>
              <p:nvPr/>
            </p:nvSpPr>
            <p:spPr>
              <a:xfrm>
                <a:off x="5448853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24"/>
              <p:cNvSpPr/>
              <p:nvPr/>
            </p:nvSpPr>
            <p:spPr>
              <a:xfrm>
                <a:off x="5459676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29" y="559"/>
                      <a:pt x="47" y="569"/>
                      <a:pt x="66" y="569"/>
                    </a:cubicBezTo>
                    <a:cubicBezTo>
                      <a:pt x="75" y="56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24"/>
              <p:cNvSpPr/>
              <p:nvPr/>
            </p:nvSpPr>
            <p:spPr>
              <a:xfrm>
                <a:off x="5497791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38" y="559"/>
                      <a:pt x="47" y="559"/>
                      <a:pt x="66" y="559"/>
                    </a:cubicBezTo>
                    <a:cubicBezTo>
                      <a:pt x="75" y="55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24"/>
              <p:cNvSpPr/>
              <p:nvPr/>
            </p:nvSpPr>
            <p:spPr>
              <a:xfrm>
                <a:off x="5459676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65" y="0"/>
                    </a:moveTo>
                    <a:cubicBezTo>
                      <a:pt x="49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59"/>
                      <a:pt x="511" y="559"/>
                    </a:cubicBezTo>
                    <a:cubicBezTo>
                      <a:pt x="520" y="55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24"/>
              <p:cNvSpPr/>
              <p:nvPr/>
            </p:nvSpPr>
            <p:spPr>
              <a:xfrm>
                <a:off x="5497791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65" y="0"/>
                    </a:moveTo>
                    <a:cubicBezTo>
                      <a:pt x="50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69"/>
                      <a:pt x="511" y="569"/>
                    </a:cubicBezTo>
                    <a:cubicBezTo>
                      <a:pt x="520" y="56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84" name="Google Shape;1384;p24"/>
            <p:cNvSpPr/>
            <p:nvPr/>
          </p:nvSpPr>
          <p:spPr>
            <a:xfrm>
              <a:off x="7225068" y="3624794"/>
              <a:ext cx="890332" cy="888400"/>
            </a:xfrm>
            <a:custGeom>
              <a:rect b="b" l="l" r="r" t="t"/>
              <a:pathLst>
                <a:path extrusionOk="0" h="11035" w="11059">
                  <a:moveTo>
                    <a:pt x="5548" y="3056"/>
                  </a:moveTo>
                  <a:cubicBezTo>
                    <a:pt x="6021" y="3056"/>
                    <a:pt x="6494" y="3195"/>
                    <a:pt x="6893" y="3465"/>
                  </a:cubicBezTo>
                  <a:cubicBezTo>
                    <a:pt x="7496" y="3854"/>
                    <a:pt x="7885" y="4494"/>
                    <a:pt x="7978" y="5209"/>
                  </a:cubicBezTo>
                  <a:cubicBezTo>
                    <a:pt x="8117" y="6387"/>
                    <a:pt x="7366" y="7528"/>
                    <a:pt x="6225" y="7852"/>
                  </a:cubicBezTo>
                  <a:cubicBezTo>
                    <a:pt x="6001" y="7915"/>
                    <a:pt x="5774" y="7946"/>
                    <a:pt x="5548" y="7946"/>
                  </a:cubicBezTo>
                  <a:cubicBezTo>
                    <a:pt x="5072" y="7946"/>
                    <a:pt x="4603" y="7808"/>
                    <a:pt x="4193" y="7537"/>
                  </a:cubicBezTo>
                  <a:cubicBezTo>
                    <a:pt x="3600" y="7147"/>
                    <a:pt x="3201" y="6507"/>
                    <a:pt x="3117" y="5793"/>
                  </a:cubicBezTo>
                  <a:cubicBezTo>
                    <a:pt x="2969" y="4615"/>
                    <a:pt x="3720" y="3474"/>
                    <a:pt x="4861" y="3149"/>
                  </a:cubicBezTo>
                  <a:cubicBezTo>
                    <a:pt x="5084" y="3084"/>
                    <a:pt x="5316" y="3056"/>
                    <a:pt x="5548" y="3056"/>
                  </a:cubicBezTo>
                  <a:close/>
                  <a:moveTo>
                    <a:pt x="5538" y="2940"/>
                  </a:moveTo>
                  <a:cubicBezTo>
                    <a:pt x="5302" y="2940"/>
                    <a:pt x="5065" y="2972"/>
                    <a:pt x="4833" y="3038"/>
                  </a:cubicBezTo>
                  <a:cubicBezTo>
                    <a:pt x="3637" y="3381"/>
                    <a:pt x="2848" y="4568"/>
                    <a:pt x="2997" y="5802"/>
                  </a:cubicBezTo>
                  <a:cubicBezTo>
                    <a:pt x="3089" y="6554"/>
                    <a:pt x="3498" y="7222"/>
                    <a:pt x="4128" y="7639"/>
                  </a:cubicBezTo>
                  <a:cubicBezTo>
                    <a:pt x="4555" y="7917"/>
                    <a:pt x="5047" y="8066"/>
                    <a:pt x="5548" y="8066"/>
                  </a:cubicBezTo>
                  <a:cubicBezTo>
                    <a:pt x="5780" y="8066"/>
                    <a:pt x="6021" y="8029"/>
                    <a:pt x="6253" y="7964"/>
                  </a:cubicBezTo>
                  <a:cubicBezTo>
                    <a:pt x="7449" y="7620"/>
                    <a:pt x="8238" y="6433"/>
                    <a:pt x="8090" y="5199"/>
                  </a:cubicBezTo>
                  <a:cubicBezTo>
                    <a:pt x="7997" y="4448"/>
                    <a:pt x="7589" y="3780"/>
                    <a:pt x="6958" y="3362"/>
                  </a:cubicBezTo>
                  <a:cubicBezTo>
                    <a:pt x="6535" y="3085"/>
                    <a:pt x="6040" y="2940"/>
                    <a:pt x="5538" y="2940"/>
                  </a:cubicBezTo>
                  <a:close/>
                  <a:moveTo>
                    <a:pt x="4768" y="116"/>
                  </a:moveTo>
                  <a:lnTo>
                    <a:pt x="5130" y="1284"/>
                  </a:lnTo>
                  <a:cubicBezTo>
                    <a:pt x="5149" y="1331"/>
                    <a:pt x="5195" y="1368"/>
                    <a:pt x="5260" y="1368"/>
                  </a:cubicBezTo>
                  <a:cubicBezTo>
                    <a:pt x="5369" y="1359"/>
                    <a:pt x="5476" y="1354"/>
                    <a:pt x="5584" y="1354"/>
                  </a:cubicBezTo>
                  <a:cubicBezTo>
                    <a:pt x="5899" y="1354"/>
                    <a:pt x="6210" y="1394"/>
                    <a:pt x="6522" y="1470"/>
                  </a:cubicBezTo>
                  <a:cubicBezTo>
                    <a:pt x="6534" y="1474"/>
                    <a:pt x="6546" y="1476"/>
                    <a:pt x="6557" y="1476"/>
                  </a:cubicBezTo>
                  <a:cubicBezTo>
                    <a:pt x="6600" y="1476"/>
                    <a:pt x="6639" y="1451"/>
                    <a:pt x="6661" y="1414"/>
                  </a:cubicBezTo>
                  <a:lnTo>
                    <a:pt x="7227" y="329"/>
                  </a:lnTo>
                  <a:lnTo>
                    <a:pt x="8804" y="1155"/>
                  </a:lnTo>
                  <a:lnTo>
                    <a:pt x="8247" y="2240"/>
                  </a:lnTo>
                  <a:cubicBezTo>
                    <a:pt x="8219" y="2286"/>
                    <a:pt x="8229" y="2342"/>
                    <a:pt x="8275" y="2379"/>
                  </a:cubicBezTo>
                  <a:cubicBezTo>
                    <a:pt x="8590" y="2667"/>
                    <a:pt x="8869" y="2991"/>
                    <a:pt x="9091" y="3353"/>
                  </a:cubicBezTo>
                  <a:cubicBezTo>
                    <a:pt x="9112" y="3395"/>
                    <a:pt x="9149" y="3416"/>
                    <a:pt x="9189" y="3416"/>
                  </a:cubicBezTo>
                  <a:cubicBezTo>
                    <a:pt x="9203" y="3416"/>
                    <a:pt x="9217" y="3413"/>
                    <a:pt x="9231" y="3409"/>
                  </a:cubicBezTo>
                  <a:lnTo>
                    <a:pt x="10399" y="3047"/>
                  </a:lnTo>
                  <a:lnTo>
                    <a:pt x="10937" y="4735"/>
                  </a:lnTo>
                  <a:lnTo>
                    <a:pt x="10937" y="4735"/>
                  </a:lnTo>
                  <a:lnTo>
                    <a:pt x="9769" y="5116"/>
                  </a:lnTo>
                  <a:cubicBezTo>
                    <a:pt x="9713" y="5125"/>
                    <a:pt x="9676" y="5181"/>
                    <a:pt x="9685" y="5236"/>
                  </a:cubicBezTo>
                  <a:cubicBezTo>
                    <a:pt x="9713" y="5663"/>
                    <a:pt x="9676" y="6090"/>
                    <a:pt x="9574" y="6507"/>
                  </a:cubicBezTo>
                  <a:cubicBezTo>
                    <a:pt x="9565" y="6554"/>
                    <a:pt x="9583" y="6609"/>
                    <a:pt x="9639" y="6637"/>
                  </a:cubicBezTo>
                  <a:lnTo>
                    <a:pt x="10724" y="7212"/>
                  </a:lnTo>
                  <a:lnTo>
                    <a:pt x="9898" y="8789"/>
                  </a:lnTo>
                  <a:lnTo>
                    <a:pt x="8813" y="8223"/>
                  </a:lnTo>
                  <a:cubicBezTo>
                    <a:pt x="8796" y="8213"/>
                    <a:pt x="8776" y="8208"/>
                    <a:pt x="8756" y="8208"/>
                  </a:cubicBezTo>
                  <a:cubicBezTo>
                    <a:pt x="8722" y="8208"/>
                    <a:pt x="8688" y="8222"/>
                    <a:pt x="8665" y="8251"/>
                  </a:cubicBezTo>
                  <a:cubicBezTo>
                    <a:pt x="8386" y="8576"/>
                    <a:pt x="8052" y="8845"/>
                    <a:pt x="7691" y="9068"/>
                  </a:cubicBezTo>
                  <a:cubicBezTo>
                    <a:pt x="7644" y="9095"/>
                    <a:pt x="7626" y="9151"/>
                    <a:pt x="7635" y="9207"/>
                  </a:cubicBezTo>
                  <a:lnTo>
                    <a:pt x="8006" y="10376"/>
                  </a:lnTo>
                  <a:lnTo>
                    <a:pt x="6308" y="10914"/>
                  </a:lnTo>
                  <a:lnTo>
                    <a:pt x="5937" y="9745"/>
                  </a:lnTo>
                  <a:cubicBezTo>
                    <a:pt x="5919" y="9698"/>
                    <a:pt x="5872" y="9661"/>
                    <a:pt x="5826" y="9661"/>
                  </a:cubicBezTo>
                  <a:lnTo>
                    <a:pt x="5817" y="9661"/>
                  </a:lnTo>
                  <a:cubicBezTo>
                    <a:pt x="5725" y="9667"/>
                    <a:pt x="5634" y="9670"/>
                    <a:pt x="5543" y="9670"/>
                  </a:cubicBezTo>
                  <a:cubicBezTo>
                    <a:pt x="5208" y="9670"/>
                    <a:pt x="4874" y="9630"/>
                    <a:pt x="4546" y="9550"/>
                  </a:cubicBezTo>
                  <a:cubicBezTo>
                    <a:pt x="4537" y="9548"/>
                    <a:pt x="4528" y="9548"/>
                    <a:pt x="4519" y="9548"/>
                  </a:cubicBezTo>
                  <a:cubicBezTo>
                    <a:pt x="4473" y="9548"/>
                    <a:pt x="4430" y="9568"/>
                    <a:pt x="4407" y="9615"/>
                  </a:cubicBezTo>
                  <a:lnTo>
                    <a:pt x="3841" y="10700"/>
                  </a:lnTo>
                  <a:lnTo>
                    <a:pt x="2264" y="9875"/>
                  </a:lnTo>
                  <a:lnTo>
                    <a:pt x="2830" y="8789"/>
                  </a:lnTo>
                  <a:cubicBezTo>
                    <a:pt x="2848" y="8743"/>
                    <a:pt x="2839" y="8678"/>
                    <a:pt x="2802" y="8641"/>
                  </a:cubicBezTo>
                  <a:cubicBezTo>
                    <a:pt x="2477" y="8363"/>
                    <a:pt x="2199" y="8029"/>
                    <a:pt x="1976" y="7667"/>
                  </a:cubicBezTo>
                  <a:cubicBezTo>
                    <a:pt x="1956" y="7632"/>
                    <a:pt x="1920" y="7613"/>
                    <a:pt x="1880" y="7613"/>
                  </a:cubicBezTo>
                  <a:cubicBezTo>
                    <a:pt x="1866" y="7613"/>
                    <a:pt x="1851" y="7616"/>
                    <a:pt x="1837" y="7620"/>
                  </a:cubicBezTo>
                  <a:lnTo>
                    <a:pt x="668" y="7982"/>
                  </a:lnTo>
                  <a:lnTo>
                    <a:pt x="139" y="6285"/>
                  </a:lnTo>
                  <a:lnTo>
                    <a:pt x="1299" y="5914"/>
                  </a:lnTo>
                  <a:cubicBezTo>
                    <a:pt x="1355" y="5895"/>
                    <a:pt x="1392" y="5849"/>
                    <a:pt x="1382" y="5793"/>
                  </a:cubicBezTo>
                  <a:cubicBezTo>
                    <a:pt x="1355" y="5366"/>
                    <a:pt x="1392" y="4939"/>
                    <a:pt x="1494" y="4522"/>
                  </a:cubicBezTo>
                  <a:cubicBezTo>
                    <a:pt x="1512" y="4466"/>
                    <a:pt x="1485" y="4411"/>
                    <a:pt x="1438" y="4392"/>
                  </a:cubicBezTo>
                  <a:lnTo>
                    <a:pt x="353" y="3817"/>
                  </a:lnTo>
                  <a:lnTo>
                    <a:pt x="1178" y="2240"/>
                  </a:lnTo>
                  <a:lnTo>
                    <a:pt x="2254" y="2806"/>
                  </a:lnTo>
                  <a:cubicBezTo>
                    <a:pt x="2273" y="2815"/>
                    <a:pt x="2292" y="2819"/>
                    <a:pt x="2309" y="2819"/>
                  </a:cubicBezTo>
                  <a:cubicBezTo>
                    <a:pt x="2345" y="2819"/>
                    <a:pt x="2378" y="2803"/>
                    <a:pt x="2403" y="2778"/>
                  </a:cubicBezTo>
                  <a:cubicBezTo>
                    <a:pt x="2681" y="2453"/>
                    <a:pt x="3015" y="2175"/>
                    <a:pt x="3377" y="1962"/>
                  </a:cubicBezTo>
                  <a:cubicBezTo>
                    <a:pt x="3423" y="1925"/>
                    <a:pt x="3451" y="1869"/>
                    <a:pt x="3433" y="1823"/>
                  </a:cubicBezTo>
                  <a:lnTo>
                    <a:pt x="3071" y="644"/>
                  </a:lnTo>
                  <a:lnTo>
                    <a:pt x="4768" y="116"/>
                  </a:lnTo>
                  <a:close/>
                  <a:moveTo>
                    <a:pt x="4748" y="0"/>
                  </a:moveTo>
                  <a:cubicBezTo>
                    <a:pt x="4739" y="0"/>
                    <a:pt x="4730" y="2"/>
                    <a:pt x="4722" y="4"/>
                  </a:cubicBezTo>
                  <a:lnTo>
                    <a:pt x="3024" y="542"/>
                  </a:lnTo>
                  <a:cubicBezTo>
                    <a:pt x="2997" y="552"/>
                    <a:pt x="2969" y="570"/>
                    <a:pt x="2960" y="598"/>
                  </a:cubicBezTo>
                  <a:cubicBezTo>
                    <a:pt x="2941" y="626"/>
                    <a:pt x="2941" y="663"/>
                    <a:pt x="2950" y="691"/>
                  </a:cubicBezTo>
                  <a:lnTo>
                    <a:pt x="3321" y="1860"/>
                  </a:lnTo>
                  <a:cubicBezTo>
                    <a:pt x="2941" y="2092"/>
                    <a:pt x="2607" y="2370"/>
                    <a:pt x="2310" y="2704"/>
                  </a:cubicBezTo>
                  <a:lnTo>
                    <a:pt x="1225" y="2138"/>
                  </a:lnTo>
                  <a:cubicBezTo>
                    <a:pt x="1197" y="2129"/>
                    <a:pt x="1169" y="2129"/>
                    <a:pt x="1132" y="2129"/>
                  </a:cubicBezTo>
                  <a:cubicBezTo>
                    <a:pt x="1104" y="2138"/>
                    <a:pt x="1076" y="2166"/>
                    <a:pt x="1067" y="2194"/>
                  </a:cubicBezTo>
                  <a:lnTo>
                    <a:pt x="241" y="3771"/>
                  </a:lnTo>
                  <a:cubicBezTo>
                    <a:pt x="232" y="3798"/>
                    <a:pt x="232" y="3826"/>
                    <a:pt x="241" y="3863"/>
                  </a:cubicBezTo>
                  <a:cubicBezTo>
                    <a:pt x="251" y="3891"/>
                    <a:pt x="269" y="3919"/>
                    <a:pt x="297" y="3928"/>
                  </a:cubicBezTo>
                  <a:lnTo>
                    <a:pt x="1382" y="4494"/>
                  </a:lnTo>
                  <a:cubicBezTo>
                    <a:pt x="1280" y="4921"/>
                    <a:pt x="1243" y="5366"/>
                    <a:pt x="1271" y="5802"/>
                  </a:cubicBezTo>
                  <a:lnTo>
                    <a:pt x="102" y="6173"/>
                  </a:lnTo>
                  <a:cubicBezTo>
                    <a:pt x="37" y="6192"/>
                    <a:pt x="0" y="6266"/>
                    <a:pt x="19" y="6322"/>
                  </a:cubicBezTo>
                  <a:lnTo>
                    <a:pt x="557" y="8019"/>
                  </a:lnTo>
                  <a:cubicBezTo>
                    <a:pt x="571" y="8069"/>
                    <a:pt x="619" y="8103"/>
                    <a:pt x="665" y="8103"/>
                  </a:cubicBezTo>
                  <a:cubicBezTo>
                    <a:pt x="679" y="8103"/>
                    <a:pt x="693" y="8100"/>
                    <a:pt x="705" y="8094"/>
                  </a:cubicBezTo>
                  <a:lnTo>
                    <a:pt x="1874" y="7732"/>
                  </a:lnTo>
                  <a:cubicBezTo>
                    <a:pt x="2106" y="8103"/>
                    <a:pt x="2394" y="8446"/>
                    <a:pt x="2718" y="8734"/>
                  </a:cubicBezTo>
                  <a:lnTo>
                    <a:pt x="2162" y="9819"/>
                  </a:lnTo>
                  <a:cubicBezTo>
                    <a:pt x="2125" y="9884"/>
                    <a:pt x="2152" y="9958"/>
                    <a:pt x="2208" y="9986"/>
                  </a:cubicBezTo>
                  <a:lnTo>
                    <a:pt x="3785" y="10802"/>
                  </a:lnTo>
                  <a:cubicBezTo>
                    <a:pt x="3803" y="10814"/>
                    <a:pt x="3823" y="10819"/>
                    <a:pt x="3843" y="10819"/>
                  </a:cubicBezTo>
                  <a:cubicBezTo>
                    <a:pt x="3888" y="10819"/>
                    <a:pt x="3933" y="10794"/>
                    <a:pt x="3952" y="10756"/>
                  </a:cubicBezTo>
                  <a:lnTo>
                    <a:pt x="4518" y="9671"/>
                  </a:lnTo>
                  <a:cubicBezTo>
                    <a:pt x="4853" y="9751"/>
                    <a:pt x="5194" y="9791"/>
                    <a:pt x="5541" y="9791"/>
                  </a:cubicBezTo>
                  <a:cubicBezTo>
                    <a:pt x="5636" y="9791"/>
                    <a:pt x="5731" y="9788"/>
                    <a:pt x="5826" y="9782"/>
                  </a:cubicBezTo>
                  <a:lnTo>
                    <a:pt x="6197" y="10951"/>
                  </a:lnTo>
                  <a:cubicBezTo>
                    <a:pt x="6216" y="10997"/>
                    <a:pt x="6262" y="11034"/>
                    <a:pt x="6308" y="11034"/>
                  </a:cubicBezTo>
                  <a:lnTo>
                    <a:pt x="6346" y="11034"/>
                  </a:lnTo>
                  <a:lnTo>
                    <a:pt x="8043" y="10496"/>
                  </a:lnTo>
                  <a:cubicBezTo>
                    <a:pt x="8099" y="10478"/>
                    <a:pt x="8136" y="10403"/>
                    <a:pt x="8117" y="10338"/>
                  </a:cubicBezTo>
                  <a:lnTo>
                    <a:pt x="7756" y="9170"/>
                  </a:lnTo>
                  <a:cubicBezTo>
                    <a:pt x="8127" y="8947"/>
                    <a:pt x="8461" y="8659"/>
                    <a:pt x="8757" y="8335"/>
                  </a:cubicBezTo>
                  <a:lnTo>
                    <a:pt x="9843" y="8891"/>
                  </a:lnTo>
                  <a:cubicBezTo>
                    <a:pt x="9859" y="8902"/>
                    <a:pt x="9879" y="8907"/>
                    <a:pt x="9898" y="8907"/>
                  </a:cubicBezTo>
                  <a:cubicBezTo>
                    <a:pt x="9911" y="8907"/>
                    <a:pt x="9924" y="8904"/>
                    <a:pt x="9936" y="8901"/>
                  </a:cubicBezTo>
                  <a:cubicBezTo>
                    <a:pt x="9963" y="8891"/>
                    <a:pt x="9991" y="8873"/>
                    <a:pt x="10010" y="8845"/>
                  </a:cubicBezTo>
                  <a:lnTo>
                    <a:pt x="10826" y="7268"/>
                  </a:lnTo>
                  <a:cubicBezTo>
                    <a:pt x="10854" y="7212"/>
                    <a:pt x="10835" y="7138"/>
                    <a:pt x="10771" y="7101"/>
                  </a:cubicBezTo>
                  <a:lnTo>
                    <a:pt x="9685" y="6535"/>
                  </a:lnTo>
                  <a:cubicBezTo>
                    <a:pt x="9787" y="6108"/>
                    <a:pt x="9824" y="5672"/>
                    <a:pt x="9806" y="5227"/>
                  </a:cubicBezTo>
                  <a:lnTo>
                    <a:pt x="10965" y="4856"/>
                  </a:lnTo>
                  <a:cubicBezTo>
                    <a:pt x="10993" y="4847"/>
                    <a:pt x="11021" y="4828"/>
                    <a:pt x="11040" y="4800"/>
                  </a:cubicBezTo>
                  <a:cubicBezTo>
                    <a:pt x="11049" y="4773"/>
                    <a:pt x="11058" y="4735"/>
                    <a:pt x="11049" y="4708"/>
                  </a:cubicBezTo>
                  <a:lnTo>
                    <a:pt x="10511" y="3019"/>
                  </a:lnTo>
                  <a:cubicBezTo>
                    <a:pt x="10495" y="2966"/>
                    <a:pt x="10442" y="2931"/>
                    <a:pt x="10393" y="2931"/>
                  </a:cubicBezTo>
                  <a:cubicBezTo>
                    <a:pt x="10382" y="2931"/>
                    <a:pt x="10372" y="2933"/>
                    <a:pt x="10362" y="2936"/>
                  </a:cubicBezTo>
                  <a:lnTo>
                    <a:pt x="9193" y="3307"/>
                  </a:lnTo>
                  <a:cubicBezTo>
                    <a:pt x="8962" y="2926"/>
                    <a:pt x="8674" y="2592"/>
                    <a:pt x="8349" y="2296"/>
                  </a:cubicBezTo>
                  <a:lnTo>
                    <a:pt x="8906" y="1210"/>
                  </a:lnTo>
                  <a:cubicBezTo>
                    <a:pt x="8943" y="1155"/>
                    <a:pt x="8915" y="1080"/>
                    <a:pt x="8860" y="1053"/>
                  </a:cubicBezTo>
                  <a:lnTo>
                    <a:pt x="7282" y="227"/>
                  </a:lnTo>
                  <a:cubicBezTo>
                    <a:pt x="7263" y="220"/>
                    <a:pt x="7238" y="214"/>
                    <a:pt x="7216" y="214"/>
                  </a:cubicBezTo>
                  <a:cubicBezTo>
                    <a:pt x="7207" y="214"/>
                    <a:pt x="7198" y="215"/>
                    <a:pt x="7190" y="218"/>
                  </a:cubicBezTo>
                  <a:cubicBezTo>
                    <a:pt x="7162" y="227"/>
                    <a:pt x="7134" y="255"/>
                    <a:pt x="7115" y="283"/>
                  </a:cubicBezTo>
                  <a:lnTo>
                    <a:pt x="6550" y="1368"/>
                  </a:lnTo>
                  <a:cubicBezTo>
                    <a:pt x="6205" y="1286"/>
                    <a:pt x="5854" y="1239"/>
                    <a:pt x="5497" y="1239"/>
                  </a:cubicBezTo>
                  <a:cubicBezTo>
                    <a:pt x="5412" y="1239"/>
                    <a:pt x="5327" y="1242"/>
                    <a:pt x="5242" y="1247"/>
                  </a:cubicBezTo>
                  <a:lnTo>
                    <a:pt x="4871" y="88"/>
                  </a:lnTo>
                  <a:cubicBezTo>
                    <a:pt x="4861" y="60"/>
                    <a:pt x="4843" y="32"/>
                    <a:pt x="4815" y="14"/>
                  </a:cubicBezTo>
                  <a:cubicBezTo>
                    <a:pt x="4795" y="7"/>
                    <a:pt x="4771" y="0"/>
                    <a:pt x="4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5" name="Google Shape;1385;p24"/>
          <p:cNvGrpSpPr/>
          <p:nvPr/>
        </p:nvGrpSpPr>
        <p:grpSpPr>
          <a:xfrm>
            <a:off x="6959933" y="2357479"/>
            <a:ext cx="1298848" cy="1015848"/>
            <a:chOff x="781983" y="2939892"/>
            <a:chExt cx="1298848" cy="1015848"/>
          </a:xfrm>
        </p:grpSpPr>
        <p:sp>
          <p:nvSpPr>
            <p:cNvPr id="1386" name="Google Shape;1386;p24"/>
            <p:cNvSpPr/>
            <p:nvPr/>
          </p:nvSpPr>
          <p:spPr>
            <a:xfrm>
              <a:off x="786411" y="3238660"/>
              <a:ext cx="998615" cy="711847"/>
            </a:xfrm>
            <a:custGeom>
              <a:rect b="b" l="l" r="r" t="t"/>
              <a:pathLst>
                <a:path extrusionOk="0" h="8842" w="12404">
                  <a:moveTo>
                    <a:pt x="233" y="1"/>
                  </a:moveTo>
                  <a:cubicBezTo>
                    <a:pt x="103" y="1"/>
                    <a:pt x="1" y="103"/>
                    <a:pt x="1" y="232"/>
                  </a:cubicBezTo>
                  <a:lnTo>
                    <a:pt x="1" y="8609"/>
                  </a:lnTo>
                  <a:cubicBezTo>
                    <a:pt x="1" y="8739"/>
                    <a:pt x="103" y="8841"/>
                    <a:pt x="233" y="8841"/>
                  </a:cubicBezTo>
                  <a:lnTo>
                    <a:pt x="12181" y="8841"/>
                  </a:lnTo>
                  <a:cubicBezTo>
                    <a:pt x="12302" y="8841"/>
                    <a:pt x="12404" y="8739"/>
                    <a:pt x="12404" y="8609"/>
                  </a:cubicBezTo>
                  <a:lnTo>
                    <a:pt x="12404" y="232"/>
                  </a:lnTo>
                  <a:cubicBezTo>
                    <a:pt x="12404" y="103"/>
                    <a:pt x="12302" y="1"/>
                    <a:pt x="12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4"/>
            <p:cNvSpPr/>
            <p:nvPr/>
          </p:nvSpPr>
          <p:spPr>
            <a:xfrm>
              <a:off x="781983" y="3234151"/>
              <a:ext cx="1008276" cy="721589"/>
            </a:xfrm>
            <a:custGeom>
              <a:rect b="b" l="l" r="r" t="t"/>
              <a:pathLst>
                <a:path extrusionOk="0" h="8963" w="12524">
                  <a:moveTo>
                    <a:pt x="12236" y="112"/>
                  </a:moveTo>
                  <a:cubicBezTo>
                    <a:pt x="12329" y="112"/>
                    <a:pt x="12403" y="196"/>
                    <a:pt x="12403" y="288"/>
                  </a:cubicBezTo>
                  <a:lnTo>
                    <a:pt x="12403" y="8675"/>
                  </a:lnTo>
                  <a:cubicBezTo>
                    <a:pt x="12403" y="8767"/>
                    <a:pt x="12329" y="8842"/>
                    <a:pt x="12236" y="8842"/>
                  </a:cubicBezTo>
                  <a:lnTo>
                    <a:pt x="288" y="8842"/>
                  </a:lnTo>
                  <a:cubicBezTo>
                    <a:pt x="186" y="8842"/>
                    <a:pt x="111" y="8767"/>
                    <a:pt x="111" y="8675"/>
                  </a:cubicBezTo>
                  <a:lnTo>
                    <a:pt x="111" y="288"/>
                  </a:lnTo>
                  <a:cubicBezTo>
                    <a:pt x="111" y="196"/>
                    <a:pt x="18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21" y="1"/>
                    <a:pt x="0" y="131"/>
                    <a:pt x="0" y="288"/>
                  </a:cubicBezTo>
                  <a:lnTo>
                    <a:pt x="0" y="8665"/>
                  </a:lnTo>
                  <a:cubicBezTo>
                    <a:pt x="0" y="8832"/>
                    <a:pt x="121" y="8962"/>
                    <a:pt x="288" y="8962"/>
                  </a:cubicBezTo>
                  <a:lnTo>
                    <a:pt x="12236" y="8962"/>
                  </a:lnTo>
                  <a:cubicBezTo>
                    <a:pt x="12394" y="8962"/>
                    <a:pt x="12524" y="8832"/>
                    <a:pt x="12524" y="8665"/>
                  </a:cubicBezTo>
                  <a:lnTo>
                    <a:pt x="12524" y="288"/>
                  </a:lnTo>
                  <a:cubicBezTo>
                    <a:pt x="12524" y="131"/>
                    <a:pt x="12394" y="1"/>
                    <a:pt x="12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4"/>
            <p:cNvSpPr/>
            <p:nvPr/>
          </p:nvSpPr>
          <p:spPr>
            <a:xfrm>
              <a:off x="842445" y="3184880"/>
              <a:ext cx="998615" cy="120359"/>
            </a:xfrm>
            <a:custGeom>
              <a:rect b="b" l="l" r="r" t="t"/>
              <a:pathLst>
                <a:path extrusionOk="0" h="1495" w="12404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1494"/>
                  </a:lnTo>
                  <a:lnTo>
                    <a:pt x="12403" y="1494"/>
                  </a:lnTo>
                  <a:lnTo>
                    <a:pt x="12403" y="353"/>
                  </a:lnTo>
                  <a:cubicBezTo>
                    <a:pt x="12403" y="158"/>
                    <a:pt x="12246" y="1"/>
                    <a:pt x="1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4"/>
            <p:cNvSpPr/>
            <p:nvPr/>
          </p:nvSpPr>
          <p:spPr>
            <a:xfrm>
              <a:off x="837937" y="3180371"/>
              <a:ext cx="1007632" cy="129295"/>
            </a:xfrm>
            <a:custGeom>
              <a:rect b="b" l="l" r="r" t="t"/>
              <a:pathLst>
                <a:path extrusionOk="0" h="1606" w="12516">
                  <a:moveTo>
                    <a:pt x="12107" y="112"/>
                  </a:moveTo>
                  <a:cubicBezTo>
                    <a:pt x="12274" y="112"/>
                    <a:pt x="12404" y="251"/>
                    <a:pt x="12404" y="409"/>
                  </a:cubicBezTo>
                  <a:lnTo>
                    <a:pt x="12404" y="1485"/>
                  </a:lnTo>
                  <a:lnTo>
                    <a:pt x="112" y="1485"/>
                  </a:lnTo>
                  <a:lnTo>
                    <a:pt x="112" y="326"/>
                  </a:lnTo>
                  <a:cubicBezTo>
                    <a:pt x="112" y="214"/>
                    <a:pt x="205" y="112"/>
                    <a:pt x="326" y="112"/>
                  </a:cubicBezTo>
                  <a:close/>
                  <a:moveTo>
                    <a:pt x="326" y="1"/>
                  </a:moveTo>
                  <a:cubicBezTo>
                    <a:pt x="149" y="1"/>
                    <a:pt x="1" y="149"/>
                    <a:pt x="1" y="335"/>
                  </a:cubicBezTo>
                  <a:lnTo>
                    <a:pt x="1" y="1606"/>
                  </a:lnTo>
                  <a:lnTo>
                    <a:pt x="12515" y="1606"/>
                  </a:lnTo>
                  <a:lnTo>
                    <a:pt x="12515" y="409"/>
                  </a:lnTo>
                  <a:cubicBezTo>
                    <a:pt x="12515" y="186"/>
                    <a:pt x="12330" y="1"/>
                    <a:pt x="1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4"/>
            <p:cNvSpPr/>
            <p:nvPr/>
          </p:nvSpPr>
          <p:spPr>
            <a:xfrm>
              <a:off x="950731" y="3219982"/>
              <a:ext cx="45648" cy="46372"/>
            </a:xfrm>
            <a:custGeom>
              <a:rect b="b" l="l" r="r" t="t"/>
              <a:pathLst>
                <a:path extrusionOk="0" h="576" w="567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86" y="464"/>
                    <a:pt x="112" y="390"/>
                    <a:pt x="112" y="288"/>
                  </a:cubicBezTo>
                  <a:cubicBezTo>
                    <a:pt x="112" y="195"/>
                    <a:pt x="186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21" y="1"/>
                    <a:pt x="1" y="130"/>
                    <a:pt x="1" y="288"/>
                  </a:cubicBezTo>
                  <a:cubicBezTo>
                    <a:pt x="1" y="455"/>
                    <a:pt x="130" y="576"/>
                    <a:pt x="288" y="576"/>
                  </a:cubicBezTo>
                  <a:cubicBezTo>
                    <a:pt x="446" y="576"/>
                    <a:pt x="566" y="446"/>
                    <a:pt x="566" y="288"/>
                  </a:cubicBezTo>
                  <a:cubicBezTo>
                    <a:pt x="566" y="130"/>
                    <a:pt x="437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4"/>
            <p:cNvSpPr/>
            <p:nvPr/>
          </p:nvSpPr>
          <p:spPr>
            <a:xfrm>
              <a:off x="1022465" y="3219982"/>
              <a:ext cx="46372" cy="4637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4"/>
            <p:cNvSpPr/>
            <p:nvPr/>
          </p:nvSpPr>
          <p:spPr>
            <a:xfrm>
              <a:off x="879077" y="3219982"/>
              <a:ext cx="46372" cy="4637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88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4"/>
            <p:cNvSpPr/>
            <p:nvPr/>
          </p:nvSpPr>
          <p:spPr>
            <a:xfrm>
              <a:off x="841721" y="3305160"/>
              <a:ext cx="999340" cy="587061"/>
            </a:xfrm>
            <a:custGeom>
              <a:rect b="b" l="l" r="r" t="t"/>
              <a:pathLst>
                <a:path extrusionOk="0" h="7292" w="12413">
                  <a:moveTo>
                    <a:pt x="47" y="0"/>
                  </a:moveTo>
                  <a:cubicBezTo>
                    <a:pt x="19" y="0"/>
                    <a:pt x="0" y="19"/>
                    <a:pt x="0" y="37"/>
                  </a:cubicBezTo>
                  <a:lnTo>
                    <a:pt x="0" y="7245"/>
                  </a:lnTo>
                  <a:cubicBezTo>
                    <a:pt x="0" y="7273"/>
                    <a:pt x="19" y="7292"/>
                    <a:pt x="47" y="7292"/>
                  </a:cubicBezTo>
                  <a:lnTo>
                    <a:pt x="12366" y="7292"/>
                  </a:lnTo>
                  <a:cubicBezTo>
                    <a:pt x="12394" y="7292"/>
                    <a:pt x="12412" y="7273"/>
                    <a:pt x="12412" y="7245"/>
                  </a:cubicBezTo>
                  <a:lnTo>
                    <a:pt x="12412" y="37"/>
                  </a:lnTo>
                  <a:cubicBezTo>
                    <a:pt x="12412" y="19"/>
                    <a:pt x="12394" y="0"/>
                    <a:pt x="12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4"/>
            <p:cNvSpPr/>
            <p:nvPr/>
          </p:nvSpPr>
          <p:spPr>
            <a:xfrm>
              <a:off x="837212" y="3299927"/>
              <a:ext cx="1008356" cy="596802"/>
            </a:xfrm>
            <a:custGeom>
              <a:rect b="b" l="l" r="r" t="t"/>
              <a:pathLst>
                <a:path extrusionOk="0" h="7413" w="12525">
                  <a:moveTo>
                    <a:pt x="12403" y="121"/>
                  </a:moveTo>
                  <a:lnTo>
                    <a:pt x="12403" y="7292"/>
                  </a:lnTo>
                  <a:lnTo>
                    <a:pt x="112" y="7292"/>
                  </a:lnTo>
                  <a:lnTo>
                    <a:pt x="112" y="121"/>
                  </a:lnTo>
                  <a:close/>
                  <a:moveTo>
                    <a:pt x="103" y="0"/>
                  </a:moveTo>
                  <a:cubicBezTo>
                    <a:pt x="47" y="0"/>
                    <a:pt x="1" y="47"/>
                    <a:pt x="1" y="102"/>
                  </a:cubicBezTo>
                  <a:lnTo>
                    <a:pt x="1" y="7310"/>
                  </a:lnTo>
                  <a:cubicBezTo>
                    <a:pt x="1" y="7366"/>
                    <a:pt x="47" y="7412"/>
                    <a:pt x="103" y="7412"/>
                  </a:cubicBezTo>
                  <a:lnTo>
                    <a:pt x="12422" y="7412"/>
                  </a:lnTo>
                  <a:cubicBezTo>
                    <a:pt x="12478" y="7412"/>
                    <a:pt x="12524" y="7366"/>
                    <a:pt x="12524" y="7310"/>
                  </a:cubicBezTo>
                  <a:lnTo>
                    <a:pt x="12524" y="102"/>
                  </a:lnTo>
                  <a:cubicBezTo>
                    <a:pt x="12524" y="47"/>
                    <a:pt x="12478" y="0"/>
                    <a:pt x="1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4"/>
            <p:cNvSpPr/>
            <p:nvPr/>
          </p:nvSpPr>
          <p:spPr>
            <a:xfrm>
              <a:off x="1256989" y="3442589"/>
              <a:ext cx="458571" cy="9017"/>
            </a:xfrm>
            <a:custGeom>
              <a:rect b="b" l="l" r="r" t="t"/>
              <a:pathLst>
                <a:path extrusionOk="0" h="112" w="5696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631" y="111"/>
                  </a:lnTo>
                  <a:cubicBezTo>
                    <a:pt x="5668" y="111"/>
                    <a:pt x="5696" y="93"/>
                    <a:pt x="5696" y="56"/>
                  </a:cubicBezTo>
                  <a:cubicBezTo>
                    <a:pt x="5696" y="28"/>
                    <a:pt x="5668" y="0"/>
                    <a:pt x="5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4"/>
            <p:cNvSpPr/>
            <p:nvPr/>
          </p:nvSpPr>
          <p:spPr>
            <a:xfrm>
              <a:off x="1256989" y="3510538"/>
              <a:ext cx="167375" cy="9741"/>
            </a:xfrm>
            <a:custGeom>
              <a:rect b="b" l="l" r="r" t="t"/>
              <a:pathLst>
                <a:path extrusionOk="0" h="121" w="207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13" y="121"/>
                  </a:lnTo>
                  <a:cubicBezTo>
                    <a:pt x="2050" y="121"/>
                    <a:pt x="2078" y="93"/>
                    <a:pt x="2078" y="56"/>
                  </a:cubicBezTo>
                  <a:cubicBezTo>
                    <a:pt x="2078" y="28"/>
                    <a:pt x="2050" y="0"/>
                    <a:pt x="2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4"/>
            <p:cNvSpPr/>
            <p:nvPr/>
          </p:nvSpPr>
          <p:spPr>
            <a:xfrm>
              <a:off x="1479518" y="3510538"/>
              <a:ext cx="200947" cy="9741"/>
            </a:xfrm>
            <a:custGeom>
              <a:rect b="b" l="l" r="r" t="t"/>
              <a:pathLst>
                <a:path extrusionOk="0" h="121" w="2496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440" y="121"/>
                  </a:lnTo>
                  <a:cubicBezTo>
                    <a:pt x="2468" y="121"/>
                    <a:pt x="2496" y="93"/>
                    <a:pt x="2496" y="56"/>
                  </a:cubicBezTo>
                  <a:cubicBezTo>
                    <a:pt x="2496" y="28"/>
                    <a:pt x="2468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4"/>
            <p:cNvSpPr/>
            <p:nvPr/>
          </p:nvSpPr>
          <p:spPr>
            <a:xfrm>
              <a:off x="1256989" y="3717365"/>
              <a:ext cx="297314" cy="9097"/>
            </a:xfrm>
            <a:custGeom>
              <a:rect b="b" l="l" r="r" t="t"/>
              <a:pathLst>
                <a:path extrusionOk="0" h="113" w="3693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3637" y="112"/>
                  </a:lnTo>
                  <a:cubicBezTo>
                    <a:pt x="3664" y="112"/>
                    <a:pt x="3692" y="94"/>
                    <a:pt x="3692" y="57"/>
                  </a:cubicBezTo>
                  <a:cubicBezTo>
                    <a:pt x="3692" y="29"/>
                    <a:pt x="3664" y="1"/>
                    <a:pt x="3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4"/>
            <p:cNvSpPr/>
            <p:nvPr/>
          </p:nvSpPr>
          <p:spPr>
            <a:xfrm>
              <a:off x="1256989" y="3582191"/>
              <a:ext cx="462355" cy="9822"/>
            </a:xfrm>
            <a:custGeom>
              <a:rect b="b" l="l" r="r" t="t"/>
              <a:pathLst>
                <a:path extrusionOk="0" h="122" w="5743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5687" y="121"/>
                  </a:lnTo>
                  <a:cubicBezTo>
                    <a:pt x="5714" y="121"/>
                    <a:pt x="5742" y="94"/>
                    <a:pt x="5742" y="56"/>
                  </a:cubicBezTo>
                  <a:cubicBezTo>
                    <a:pt x="5742" y="29"/>
                    <a:pt x="5714" y="1"/>
                    <a:pt x="5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4"/>
            <p:cNvSpPr/>
            <p:nvPr/>
          </p:nvSpPr>
          <p:spPr>
            <a:xfrm>
              <a:off x="1256989" y="3650140"/>
              <a:ext cx="153125" cy="9822"/>
            </a:xfrm>
            <a:custGeom>
              <a:rect b="b" l="l" r="r" t="t"/>
              <a:pathLst>
                <a:path extrusionOk="0" h="122" w="1902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1837" y="122"/>
                  </a:lnTo>
                  <a:cubicBezTo>
                    <a:pt x="1874" y="122"/>
                    <a:pt x="1902" y="94"/>
                    <a:pt x="1902" y="57"/>
                  </a:cubicBezTo>
                  <a:cubicBezTo>
                    <a:pt x="1902" y="29"/>
                    <a:pt x="1874" y="1"/>
                    <a:pt x="1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4"/>
            <p:cNvSpPr/>
            <p:nvPr/>
          </p:nvSpPr>
          <p:spPr>
            <a:xfrm>
              <a:off x="1444416" y="3650140"/>
              <a:ext cx="271149" cy="9822"/>
            </a:xfrm>
            <a:custGeom>
              <a:rect b="b" l="l" r="r" t="t"/>
              <a:pathLst>
                <a:path extrusionOk="0" h="122" w="3368">
                  <a:moveTo>
                    <a:pt x="65" y="1"/>
                  </a:moveTo>
                  <a:cubicBezTo>
                    <a:pt x="28" y="1"/>
                    <a:pt x="1" y="29"/>
                    <a:pt x="1" y="57"/>
                  </a:cubicBezTo>
                  <a:cubicBezTo>
                    <a:pt x="1" y="94"/>
                    <a:pt x="28" y="122"/>
                    <a:pt x="65" y="122"/>
                  </a:cubicBezTo>
                  <a:lnTo>
                    <a:pt x="3303" y="122"/>
                  </a:lnTo>
                  <a:cubicBezTo>
                    <a:pt x="3340" y="122"/>
                    <a:pt x="3368" y="94"/>
                    <a:pt x="3368" y="57"/>
                  </a:cubicBezTo>
                  <a:cubicBezTo>
                    <a:pt x="3368" y="29"/>
                    <a:pt x="3340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4"/>
            <p:cNvSpPr/>
            <p:nvPr/>
          </p:nvSpPr>
          <p:spPr>
            <a:xfrm>
              <a:off x="912650" y="3420127"/>
              <a:ext cx="298844" cy="298844"/>
            </a:xfrm>
            <a:custGeom>
              <a:rect b="b" l="l" r="r" t="t"/>
              <a:pathLst>
                <a:path extrusionOk="0" h="3712" w="3712">
                  <a:moveTo>
                    <a:pt x="1856" y="1"/>
                  </a:moveTo>
                  <a:cubicBezTo>
                    <a:pt x="835" y="1"/>
                    <a:pt x="0" y="826"/>
                    <a:pt x="0" y="1856"/>
                  </a:cubicBezTo>
                  <a:cubicBezTo>
                    <a:pt x="0" y="2877"/>
                    <a:pt x="835" y="3711"/>
                    <a:pt x="1856" y="3711"/>
                  </a:cubicBezTo>
                  <a:cubicBezTo>
                    <a:pt x="2876" y="3711"/>
                    <a:pt x="3711" y="2877"/>
                    <a:pt x="3711" y="1856"/>
                  </a:cubicBezTo>
                  <a:lnTo>
                    <a:pt x="1856" y="1856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4"/>
            <p:cNvSpPr/>
            <p:nvPr/>
          </p:nvSpPr>
          <p:spPr>
            <a:xfrm>
              <a:off x="908141" y="3415699"/>
              <a:ext cx="307780" cy="307780"/>
            </a:xfrm>
            <a:custGeom>
              <a:rect b="b" l="l" r="r" t="t"/>
              <a:pathLst>
                <a:path extrusionOk="0" h="3823" w="3823">
                  <a:moveTo>
                    <a:pt x="1856" y="121"/>
                  </a:moveTo>
                  <a:lnTo>
                    <a:pt x="1856" y="1911"/>
                  </a:lnTo>
                  <a:cubicBezTo>
                    <a:pt x="1856" y="1939"/>
                    <a:pt x="1884" y="1967"/>
                    <a:pt x="1912" y="1967"/>
                  </a:cubicBezTo>
                  <a:lnTo>
                    <a:pt x="3702" y="1967"/>
                  </a:lnTo>
                  <a:cubicBezTo>
                    <a:pt x="3674" y="2932"/>
                    <a:pt x="2886" y="3701"/>
                    <a:pt x="1912" y="3701"/>
                  </a:cubicBezTo>
                  <a:cubicBezTo>
                    <a:pt x="919" y="3701"/>
                    <a:pt x="121" y="2904"/>
                    <a:pt x="121" y="1911"/>
                  </a:cubicBezTo>
                  <a:cubicBezTo>
                    <a:pt x="121" y="937"/>
                    <a:pt x="891" y="149"/>
                    <a:pt x="1856" y="121"/>
                  </a:cubicBezTo>
                  <a:close/>
                  <a:moveTo>
                    <a:pt x="1912" y="0"/>
                  </a:moveTo>
                  <a:cubicBezTo>
                    <a:pt x="854" y="0"/>
                    <a:pt x="1" y="854"/>
                    <a:pt x="1" y="1911"/>
                  </a:cubicBezTo>
                  <a:cubicBezTo>
                    <a:pt x="1" y="2969"/>
                    <a:pt x="854" y="3822"/>
                    <a:pt x="1912" y="3822"/>
                  </a:cubicBezTo>
                  <a:cubicBezTo>
                    <a:pt x="2969" y="3822"/>
                    <a:pt x="3823" y="2959"/>
                    <a:pt x="3823" y="1911"/>
                  </a:cubicBezTo>
                  <a:cubicBezTo>
                    <a:pt x="3823" y="1874"/>
                    <a:pt x="3795" y="1855"/>
                    <a:pt x="3767" y="1855"/>
                  </a:cubicBezTo>
                  <a:lnTo>
                    <a:pt x="1967" y="1855"/>
                  </a:lnTo>
                  <a:lnTo>
                    <a:pt x="1967" y="56"/>
                  </a:lnTo>
                  <a:cubicBezTo>
                    <a:pt x="1967" y="28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4"/>
            <p:cNvSpPr/>
            <p:nvPr/>
          </p:nvSpPr>
          <p:spPr>
            <a:xfrm>
              <a:off x="899929" y="3422381"/>
              <a:ext cx="298119" cy="298039"/>
            </a:xfrm>
            <a:custGeom>
              <a:rect b="b" l="l" r="r" t="t"/>
              <a:pathLst>
                <a:path extrusionOk="0" h="3702" w="3703">
                  <a:moveTo>
                    <a:pt x="1856" y="1"/>
                  </a:moveTo>
                  <a:cubicBezTo>
                    <a:pt x="826" y="1"/>
                    <a:pt x="1" y="826"/>
                    <a:pt x="1" y="1847"/>
                  </a:cubicBezTo>
                  <a:cubicBezTo>
                    <a:pt x="1" y="2876"/>
                    <a:pt x="826" y="3702"/>
                    <a:pt x="1856" y="3702"/>
                  </a:cubicBezTo>
                  <a:cubicBezTo>
                    <a:pt x="2877" y="3702"/>
                    <a:pt x="3702" y="2876"/>
                    <a:pt x="3702" y="1847"/>
                  </a:cubicBezTo>
                  <a:lnTo>
                    <a:pt x="1856" y="184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4"/>
            <p:cNvSpPr/>
            <p:nvPr/>
          </p:nvSpPr>
          <p:spPr>
            <a:xfrm>
              <a:off x="895501" y="3417148"/>
              <a:ext cx="307780" cy="307780"/>
            </a:xfrm>
            <a:custGeom>
              <a:rect b="b" l="l" r="r" t="t"/>
              <a:pathLst>
                <a:path extrusionOk="0" h="3823" w="3823">
                  <a:moveTo>
                    <a:pt x="1846" y="121"/>
                  </a:moveTo>
                  <a:lnTo>
                    <a:pt x="1846" y="1977"/>
                  </a:lnTo>
                  <a:lnTo>
                    <a:pt x="3702" y="1977"/>
                  </a:lnTo>
                  <a:cubicBezTo>
                    <a:pt x="3674" y="2941"/>
                    <a:pt x="2876" y="3711"/>
                    <a:pt x="1911" y="3711"/>
                  </a:cubicBezTo>
                  <a:cubicBezTo>
                    <a:pt x="919" y="3711"/>
                    <a:pt x="111" y="2904"/>
                    <a:pt x="111" y="1912"/>
                  </a:cubicBezTo>
                  <a:cubicBezTo>
                    <a:pt x="111" y="947"/>
                    <a:pt x="891" y="149"/>
                    <a:pt x="1846" y="121"/>
                  </a:cubicBezTo>
                  <a:close/>
                  <a:moveTo>
                    <a:pt x="1911" y="1"/>
                  </a:moveTo>
                  <a:cubicBezTo>
                    <a:pt x="854" y="1"/>
                    <a:pt x="0" y="863"/>
                    <a:pt x="0" y="1912"/>
                  </a:cubicBezTo>
                  <a:cubicBezTo>
                    <a:pt x="0" y="2969"/>
                    <a:pt x="854" y="3823"/>
                    <a:pt x="1911" y="3823"/>
                  </a:cubicBezTo>
                  <a:cubicBezTo>
                    <a:pt x="2959" y="3823"/>
                    <a:pt x="3822" y="2969"/>
                    <a:pt x="3822" y="1912"/>
                  </a:cubicBezTo>
                  <a:lnTo>
                    <a:pt x="3822" y="1856"/>
                  </a:lnTo>
                  <a:lnTo>
                    <a:pt x="1967" y="185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4"/>
            <p:cNvSpPr/>
            <p:nvPr/>
          </p:nvSpPr>
          <p:spPr>
            <a:xfrm>
              <a:off x="1098627" y="3444038"/>
              <a:ext cx="74791" cy="74791"/>
            </a:xfrm>
            <a:custGeom>
              <a:rect b="b" l="l" r="r" t="t"/>
              <a:pathLst>
                <a:path extrusionOk="0" h="929" w="929">
                  <a:moveTo>
                    <a:pt x="0" y="1"/>
                  </a:moveTo>
                  <a:lnTo>
                    <a:pt x="0" y="928"/>
                  </a:lnTo>
                  <a:lnTo>
                    <a:pt x="928" y="928"/>
                  </a:lnTo>
                  <a:cubicBezTo>
                    <a:pt x="928" y="409"/>
                    <a:pt x="51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4"/>
            <p:cNvSpPr/>
            <p:nvPr/>
          </p:nvSpPr>
          <p:spPr>
            <a:xfrm>
              <a:off x="1094118" y="3438805"/>
              <a:ext cx="83728" cy="84452"/>
            </a:xfrm>
            <a:custGeom>
              <a:rect b="b" l="l" r="r" t="t"/>
              <a:pathLst>
                <a:path extrusionOk="0" h="1049" w="1040">
                  <a:moveTo>
                    <a:pt x="112" y="121"/>
                  </a:moveTo>
                  <a:cubicBezTo>
                    <a:pt x="548" y="149"/>
                    <a:pt x="891" y="502"/>
                    <a:pt x="928" y="928"/>
                  </a:cubicBezTo>
                  <a:lnTo>
                    <a:pt x="112" y="928"/>
                  </a:lnTo>
                  <a:lnTo>
                    <a:pt x="112" y="121"/>
                  </a:lnTo>
                  <a:close/>
                  <a:moveTo>
                    <a:pt x="1" y="1"/>
                  </a:moveTo>
                  <a:lnTo>
                    <a:pt x="1" y="1049"/>
                  </a:lnTo>
                  <a:lnTo>
                    <a:pt x="1040" y="1049"/>
                  </a:lnTo>
                  <a:lnTo>
                    <a:pt x="1040" y="993"/>
                  </a:lnTo>
                  <a:cubicBezTo>
                    <a:pt x="1040" y="446"/>
                    <a:pt x="60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4"/>
            <p:cNvSpPr/>
            <p:nvPr/>
          </p:nvSpPr>
          <p:spPr>
            <a:xfrm>
              <a:off x="1539981" y="2967184"/>
              <a:ext cx="514684" cy="462677"/>
            </a:xfrm>
            <a:custGeom>
              <a:rect b="b" l="l" r="r" t="t"/>
              <a:pathLst>
                <a:path extrusionOk="0" h="5747" w="6393">
                  <a:moveTo>
                    <a:pt x="3204" y="0"/>
                  </a:moveTo>
                  <a:cubicBezTo>
                    <a:pt x="1946" y="0"/>
                    <a:pt x="791" y="829"/>
                    <a:pt x="437" y="2092"/>
                  </a:cubicBezTo>
                  <a:cubicBezTo>
                    <a:pt x="1" y="3623"/>
                    <a:pt x="891" y="5209"/>
                    <a:pt x="2422" y="5636"/>
                  </a:cubicBezTo>
                  <a:cubicBezTo>
                    <a:pt x="2684" y="5711"/>
                    <a:pt x="2947" y="5747"/>
                    <a:pt x="3207" y="5747"/>
                  </a:cubicBezTo>
                  <a:cubicBezTo>
                    <a:pt x="4455" y="5747"/>
                    <a:pt x="5605" y="4918"/>
                    <a:pt x="5966" y="3651"/>
                  </a:cubicBezTo>
                  <a:cubicBezTo>
                    <a:pt x="6393" y="2129"/>
                    <a:pt x="5502" y="543"/>
                    <a:pt x="3981" y="107"/>
                  </a:cubicBezTo>
                  <a:cubicBezTo>
                    <a:pt x="3721" y="35"/>
                    <a:pt x="3460" y="0"/>
                    <a:pt x="3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4"/>
            <p:cNvSpPr/>
            <p:nvPr/>
          </p:nvSpPr>
          <p:spPr>
            <a:xfrm>
              <a:off x="1560913" y="2962354"/>
              <a:ext cx="472096" cy="472096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91" y="112"/>
                    <a:pt x="5752" y="1373"/>
                    <a:pt x="5752" y="2932"/>
                  </a:cubicBezTo>
                  <a:cubicBezTo>
                    <a:pt x="5752" y="4481"/>
                    <a:pt x="4491" y="5742"/>
                    <a:pt x="2932" y="5742"/>
                  </a:cubicBezTo>
                  <a:cubicBezTo>
                    <a:pt x="1383" y="5742"/>
                    <a:pt x="121" y="4481"/>
                    <a:pt x="121" y="2932"/>
                  </a:cubicBezTo>
                  <a:cubicBezTo>
                    <a:pt x="121" y="1373"/>
                    <a:pt x="1383" y="112"/>
                    <a:pt x="2932" y="112"/>
                  </a:cubicBezTo>
                  <a:close/>
                  <a:moveTo>
                    <a:pt x="2932" y="0"/>
                  </a:moveTo>
                  <a:cubicBezTo>
                    <a:pt x="1318" y="0"/>
                    <a:pt x="1" y="1317"/>
                    <a:pt x="1" y="2932"/>
                  </a:cubicBezTo>
                  <a:cubicBezTo>
                    <a:pt x="1" y="4546"/>
                    <a:pt x="1318" y="5863"/>
                    <a:pt x="2932" y="5863"/>
                  </a:cubicBezTo>
                  <a:cubicBezTo>
                    <a:pt x="4546" y="5863"/>
                    <a:pt x="5864" y="4546"/>
                    <a:pt x="5864" y="2932"/>
                  </a:cubicBezTo>
                  <a:cubicBezTo>
                    <a:pt x="5864" y="1317"/>
                    <a:pt x="4546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4"/>
            <p:cNvSpPr/>
            <p:nvPr/>
          </p:nvSpPr>
          <p:spPr>
            <a:xfrm>
              <a:off x="1555680" y="2944642"/>
              <a:ext cx="525150" cy="463079"/>
            </a:xfrm>
            <a:custGeom>
              <a:rect b="b" l="l" r="r" t="t"/>
              <a:pathLst>
                <a:path extrusionOk="0" h="5752" w="6523">
                  <a:moveTo>
                    <a:pt x="3267" y="1"/>
                  </a:moveTo>
                  <a:cubicBezTo>
                    <a:pt x="2132" y="1"/>
                    <a:pt x="1055" y="677"/>
                    <a:pt x="604" y="1797"/>
                  </a:cubicBezTo>
                  <a:cubicBezTo>
                    <a:pt x="1" y="3263"/>
                    <a:pt x="706" y="4942"/>
                    <a:pt x="2181" y="5536"/>
                  </a:cubicBezTo>
                  <a:cubicBezTo>
                    <a:pt x="2536" y="5682"/>
                    <a:pt x="2904" y="5751"/>
                    <a:pt x="3267" y="5751"/>
                  </a:cubicBezTo>
                  <a:cubicBezTo>
                    <a:pt x="4397" y="5751"/>
                    <a:pt x="5470" y="5076"/>
                    <a:pt x="5919" y="3959"/>
                  </a:cubicBezTo>
                  <a:cubicBezTo>
                    <a:pt x="6522" y="2493"/>
                    <a:pt x="5817" y="814"/>
                    <a:pt x="4342" y="211"/>
                  </a:cubicBezTo>
                  <a:cubicBezTo>
                    <a:pt x="3990" y="68"/>
                    <a:pt x="3625" y="1"/>
                    <a:pt x="3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4"/>
            <p:cNvSpPr/>
            <p:nvPr/>
          </p:nvSpPr>
          <p:spPr>
            <a:xfrm>
              <a:off x="1581846" y="2939892"/>
              <a:ext cx="472096" cy="472096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81" y="112"/>
                    <a:pt x="5752" y="1374"/>
                    <a:pt x="5743" y="2932"/>
                  </a:cubicBezTo>
                  <a:cubicBezTo>
                    <a:pt x="5743" y="4482"/>
                    <a:pt x="4481" y="5743"/>
                    <a:pt x="2932" y="5743"/>
                  </a:cubicBezTo>
                  <a:cubicBezTo>
                    <a:pt x="1383" y="5743"/>
                    <a:pt x="112" y="4482"/>
                    <a:pt x="112" y="2932"/>
                  </a:cubicBezTo>
                  <a:cubicBezTo>
                    <a:pt x="112" y="1374"/>
                    <a:pt x="1383" y="112"/>
                    <a:pt x="2932" y="112"/>
                  </a:cubicBezTo>
                  <a:close/>
                  <a:moveTo>
                    <a:pt x="2932" y="1"/>
                  </a:moveTo>
                  <a:cubicBezTo>
                    <a:pt x="1318" y="1"/>
                    <a:pt x="0" y="1309"/>
                    <a:pt x="0" y="2932"/>
                  </a:cubicBezTo>
                  <a:cubicBezTo>
                    <a:pt x="0" y="4546"/>
                    <a:pt x="1318" y="5864"/>
                    <a:pt x="2932" y="5864"/>
                  </a:cubicBezTo>
                  <a:cubicBezTo>
                    <a:pt x="4546" y="5864"/>
                    <a:pt x="5863" y="4546"/>
                    <a:pt x="5863" y="2932"/>
                  </a:cubicBezTo>
                  <a:cubicBezTo>
                    <a:pt x="5863" y="1309"/>
                    <a:pt x="454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4"/>
            <p:cNvSpPr/>
            <p:nvPr/>
          </p:nvSpPr>
          <p:spPr>
            <a:xfrm>
              <a:off x="1655753" y="3061621"/>
              <a:ext cx="306331" cy="193540"/>
            </a:xfrm>
            <a:custGeom>
              <a:rect b="b" l="l" r="r" t="t"/>
              <a:pathLst>
                <a:path extrusionOk="0" h="2404" w="3805">
                  <a:moveTo>
                    <a:pt x="1949" y="1"/>
                  </a:moveTo>
                  <a:cubicBezTo>
                    <a:pt x="1476" y="1"/>
                    <a:pt x="1077" y="353"/>
                    <a:pt x="1003" y="808"/>
                  </a:cubicBezTo>
                  <a:lnTo>
                    <a:pt x="734" y="808"/>
                  </a:lnTo>
                  <a:cubicBezTo>
                    <a:pt x="325" y="808"/>
                    <a:pt x="1" y="1161"/>
                    <a:pt x="1" y="1606"/>
                  </a:cubicBezTo>
                  <a:cubicBezTo>
                    <a:pt x="1" y="2042"/>
                    <a:pt x="325" y="2404"/>
                    <a:pt x="734" y="2404"/>
                  </a:cubicBezTo>
                  <a:lnTo>
                    <a:pt x="3071" y="2404"/>
                  </a:lnTo>
                  <a:cubicBezTo>
                    <a:pt x="3480" y="2404"/>
                    <a:pt x="3804" y="2042"/>
                    <a:pt x="3804" y="1606"/>
                  </a:cubicBezTo>
                  <a:cubicBezTo>
                    <a:pt x="3804" y="1161"/>
                    <a:pt x="3480" y="808"/>
                    <a:pt x="3071" y="808"/>
                  </a:cubicBezTo>
                  <a:lnTo>
                    <a:pt x="2895" y="808"/>
                  </a:lnTo>
                  <a:cubicBezTo>
                    <a:pt x="2821" y="353"/>
                    <a:pt x="2431" y="1"/>
                    <a:pt x="1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4"/>
            <p:cNvSpPr/>
            <p:nvPr/>
          </p:nvSpPr>
          <p:spPr>
            <a:xfrm>
              <a:off x="1650520" y="3057193"/>
              <a:ext cx="315992" cy="202476"/>
            </a:xfrm>
            <a:custGeom>
              <a:rect b="b" l="l" r="r" t="t"/>
              <a:pathLst>
                <a:path extrusionOk="0" h="2515" w="3925">
                  <a:moveTo>
                    <a:pt x="2014" y="112"/>
                  </a:moveTo>
                  <a:cubicBezTo>
                    <a:pt x="2459" y="112"/>
                    <a:pt x="2830" y="436"/>
                    <a:pt x="2904" y="872"/>
                  </a:cubicBezTo>
                  <a:cubicBezTo>
                    <a:pt x="2914" y="900"/>
                    <a:pt x="2932" y="919"/>
                    <a:pt x="2960" y="919"/>
                  </a:cubicBezTo>
                  <a:lnTo>
                    <a:pt x="3136" y="919"/>
                  </a:lnTo>
                  <a:cubicBezTo>
                    <a:pt x="3507" y="919"/>
                    <a:pt x="3814" y="1253"/>
                    <a:pt x="3814" y="1661"/>
                  </a:cubicBezTo>
                  <a:cubicBezTo>
                    <a:pt x="3814" y="2069"/>
                    <a:pt x="3507" y="2403"/>
                    <a:pt x="3136" y="2403"/>
                  </a:cubicBezTo>
                  <a:lnTo>
                    <a:pt x="799" y="2403"/>
                  </a:lnTo>
                  <a:cubicBezTo>
                    <a:pt x="418" y="2403"/>
                    <a:pt x="121" y="2069"/>
                    <a:pt x="121" y="1661"/>
                  </a:cubicBezTo>
                  <a:cubicBezTo>
                    <a:pt x="121" y="1253"/>
                    <a:pt x="418" y="919"/>
                    <a:pt x="799" y="919"/>
                  </a:cubicBezTo>
                  <a:lnTo>
                    <a:pt x="1068" y="919"/>
                  </a:lnTo>
                  <a:cubicBezTo>
                    <a:pt x="1096" y="919"/>
                    <a:pt x="1123" y="900"/>
                    <a:pt x="1123" y="872"/>
                  </a:cubicBezTo>
                  <a:cubicBezTo>
                    <a:pt x="1198" y="436"/>
                    <a:pt x="1569" y="112"/>
                    <a:pt x="2014" y="112"/>
                  </a:cubicBezTo>
                  <a:close/>
                  <a:moveTo>
                    <a:pt x="2014" y="0"/>
                  </a:moveTo>
                  <a:cubicBezTo>
                    <a:pt x="1532" y="0"/>
                    <a:pt x="1123" y="334"/>
                    <a:pt x="1021" y="798"/>
                  </a:cubicBezTo>
                  <a:lnTo>
                    <a:pt x="789" y="798"/>
                  </a:lnTo>
                  <a:cubicBezTo>
                    <a:pt x="363" y="798"/>
                    <a:pt x="1" y="1188"/>
                    <a:pt x="1" y="1661"/>
                  </a:cubicBezTo>
                  <a:cubicBezTo>
                    <a:pt x="1" y="2134"/>
                    <a:pt x="353" y="2514"/>
                    <a:pt x="789" y="2514"/>
                  </a:cubicBezTo>
                  <a:lnTo>
                    <a:pt x="3136" y="2514"/>
                  </a:lnTo>
                  <a:cubicBezTo>
                    <a:pt x="3572" y="2514"/>
                    <a:pt x="3925" y="2134"/>
                    <a:pt x="3925" y="1661"/>
                  </a:cubicBezTo>
                  <a:cubicBezTo>
                    <a:pt x="3925" y="1188"/>
                    <a:pt x="3572" y="798"/>
                    <a:pt x="3136" y="798"/>
                  </a:cubicBezTo>
                  <a:lnTo>
                    <a:pt x="3007" y="798"/>
                  </a:lnTo>
                  <a:cubicBezTo>
                    <a:pt x="2904" y="334"/>
                    <a:pt x="2496" y="0"/>
                    <a:pt x="2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4" name="Google Shape;1414;p24"/>
          <p:cNvGrpSpPr/>
          <p:nvPr/>
        </p:nvGrpSpPr>
        <p:grpSpPr>
          <a:xfrm>
            <a:off x="6414297" y="1204526"/>
            <a:ext cx="1469314" cy="944106"/>
            <a:chOff x="5423018" y="1213448"/>
            <a:chExt cx="1203665" cy="773414"/>
          </a:xfrm>
        </p:grpSpPr>
        <p:sp>
          <p:nvSpPr>
            <p:cNvPr id="1415" name="Google Shape;1415;p24"/>
            <p:cNvSpPr/>
            <p:nvPr/>
          </p:nvSpPr>
          <p:spPr>
            <a:xfrm>
              <a:off x="6505138" y="1371577"/>
              <a:ext cx="121545" cy="121073"/>
            </a:xfrm>
            <a:custGeom>
              <a:rect b="b" l="l" r="r" t="t"/>
              <a:pathLst>
                <a:path extrusionOk="0" h="2052" w="2060">
                  <a:moveTo>
                    <a:pt x="1030" y="177"/>
                  </a:moveTo>
                  <a:lnTo>
                    <a:pt x="1318" y="715"/>
                  </a:lnTo>
                  <a:cubicBezTo>
                    <a:pt x="1327" y="725"/>
                    <a:pt x="1336" y="725"/>
                    <a:pt x="1346" y="734"/>
                  </a:cubicBezTo>
                  <a:lnTo>
                    <a:pt x="1874" y="1031"/>
                  </a:lnTo>
                  <a:lnTo>
                    <a:pt x="1346" y="1318"/>
                  </a:lnTo>
                  <a:cubicBezTo>
                    <a:pt x="1336" y="1318"/>
                    <a:pt x="1327" y="1328"/>
                    <a:pt x="1318" y="1337"/>
                  </a:cubicBezTo>
                  <a:lnTo>
                    <a:pt x="1030" y="1875"/>
                  </a:lnTo>
                  <a:lnTo>
                    <a:pt x="733" y="1337"/>
                  </a:lnTo>
                  <a:cubicBezTo>
                    <a:pt x="733" y="1328"/>
                    <a:pt x="724" y="1318"/>
                    <a:pt x="715" y="1318"/>
                  </a:cubicBezTo>
                  <a:lnTo>
                    <a:pt x="177" y="1021"/>
                  </a:lnTo>
                  <a:lnTo>
                    <a:pt x="715" y="734"/>
                  </a:lnTo>
                  <a:cubicBezTo>
                    <a:pt x="724" y="725"/>
                    <a:pt x="733" y="715"/>
                    <a:pt x="743" y="706"/>
                  </a:cubicBezTo>
                  <a:lnTo>
                    <a:pt x="1030" y="177"/>
                  </a:lnTo>
                  <a:close/>
                  <a:moveTo>
                    <a:pt x="1030" y="1"/>
                  </a:moveTo>
                  <a:cubicBezTo>
                    <a:pt x="1012" y="1"/>
                    <a:pt x="993" y="10"/>
                    <a:pt x="984" y="29"/>
                  </a:cubicBezTo>
                  <a:lnTo>
                    <a:pt x="641" y="641"/>
                  </a:lnTo>
                  <a:lnTo>
                    <a:pt x="28" y="975"/>
                  </a:lnTo>
                  <a:cubicBezTo>
                    <a:pt x="10" y="984"/>
                    <a:pt x="0" y="1003"/>
                    <a:pt x="0" y="1021"/>
                  </a:cubicBezTo>
                  <a:cubicBezTo>
                    <a:pt x="0" y="1040"/>
                    <a:pt x="10" y="1059"/>
                    <a:pt x="28" y="1077"/>
                  </a:cubicBezTo>
                  <a:lnTo>
                    <a:pt x="641" y="1411"/>
                  </a:lnTo>
                  <a:lnTo>
                    <a:pt x="975" y="2023"/>
                  </a:lnTo>
                  <a:cubicBezTo>
                    <a:pt x="984" y="2042"/>
                    <a:pt x="1002" y="2051"/>
                    <a:pt x="1030" y="2051"/>
                  </a:cubicBezTo>
                  <a:cubicBezTo>
                    <a:pt x="1049" y="2051"/>
                    <a:pt x="1067" y="2042"/>
                    <a:pt x="1077" y="2023"/>
                  </a:cubicBezTo>
                  <a:lnTo>
                    <a:pt x="1411" y="1411"/>
                  </a:lnTo>
                  <a:lnTo>
                    <a:pt x="2023" y="1077"/>
                  </a:lnTo>
                  <a:cubicBezTo>
                    <a:pt x="2041" y="1068"/>
                    <a:pt x="2060" y="1049"/>
                    <a:pt x="2060" y="1021"/>
                  </a:cubicBezTo>
                  <a:cubicBezTo>
                    <a:pt x="2060" y="1003"/>
                    <a:pt x="2041" y="984"/>
                    <a:pt x="2023" y="975"/>
                  </a:cubicBezTo>
                  <a:lnTo>
                    <a:pt x="1411" y="641"/>
                  </a:lnTo>
                  <a:lnTo>
                    <a:pt x="1086" y="29"/>
                  </a:lnTo>
                  <a:cubicBezTo>
                    <a:pt x="1067" y="10"/>
                    <a:pt x="1049" y="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4"/>
            <p:cNvSpPr/>
            <p:nvPr/>
          </p:nvSpPr>
          <p:spPr>
            <a:xfrm>
              <a:off x="5489220" y="1480556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1"/>
                    <a:pt x="66" y="751"/>
                  </a:cubicBezTo>
                  <a:cubicBezTo>
                    <a:pt x="94" y="751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4"/>
            <p:cNvSpPr/>
            <p:nvPr/>
          </p:nvSpPr>
          <p:spPr>
            <a:xfrm>
              <a:off x="5489220" y="1575787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2"/>
                    <a:pt x="66" y="752"/>
                  </a:cubicBezTo>
                  <a:cubicBezTo>
                    <a:pt x="94" y="752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4"/>
            <p:cNvSpPr/>
            <p:nvPr/>
          </p:nvSpPr>
          <p:spPr>
            <a:xfrm>
              <a:off x="5518250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66" y="121"/>
                  </a:cubicBezTo>
                  <a:lnTo>
                    <a:pt x="696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4"/>
            <p:cNvSpPr/>
            <p:nvPr/>
          </p:nvSpPr>
          <p:spPr>
            <a:xfrm>
              <a:off x="5423018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687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4"/>
            <p:cNvSpPr/>
            <p:nvPr/>
          </p:nvSpPr>
          <p:spPr>
            <a:xfrm>
              <a:off x="5446030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4"/>
            <p:cNvSpPr/>
            <p:nvPr/>
          </p:nvSpPr>
          <p:spPr>
            <a:xfrm>
              <a:off x="5442194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5"/>
                    <a:pt x="28" y="543"/>
                  </a:cubicBezTo>
                  <a:cubicBezTo>
                    <a:pt x="37" y="562"/>
                    <a:pt x="47" y="562"/>
                    <a:pt x="65" y="562"/>
                  </a:cubicBezTo>
                  <a:cubicBezTo>
                    <a:pt x="84" y="562"/>
                    <a:pt x="93" y="56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4"/>
            <p:cNvSpPr/>
            <p:nvPr/>
          </p:nvSpPr>
          <p:spPr>
            <a:xfrm>
              <a:off x="5513352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4"/>
            <p:cNvSpPr/>
            <p:nvPr/>
          </p:nvSpPr>
          <p:spPr>
            <a:xfrm>
              <a:off x="5509517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4"/>
                    <a:pt x="28" y="543"/>
                  </a:cubicBezTo>
                  <a:cubicBezTo>
                    <a:pt x="37" y="552"/>
                    <a:pt x="56" y="562"/>
                    <a:pt x="65" y="562"/>
                  </a:cubicBezTo>
                  <a:cubicBezTo>
                    <a:pt x="84" y="562"/>
                    <a:pt x="93" y="55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4"/>
            <p:cNvSpPr/>
            <p:nvPr/>
          </p:nvSpPr>
          <p:spPr>
            <a:xfrm>
              <a:off x="5446030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4"/>
            <p:cNvSpPr/>
            <p:nvPr/>
          </p:nvSpPr>
          <p:spPr>
            <a:xfrm>
              <a:off x="5442194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5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52"/>
                    <a:pt x="492" y="562"/>
                    <a:pt x="510" y="562"/>
                  </a:cubicBezTo>
                  <a:cubicBezTo>
                    <a:pt x="529" y="562"/>
                    <a:pt x="538" y="552"/>
                    <a:pt x="547" y="543"/>
                  </a:cubicBezTo>
                  <a:cubicBezTo>
                    <a:pt x="575" y="524"/>
                    <a:pt x="575" y="487"/>
                    <a:pt x="547" y="460"/>
                  </a:cubicBezTo>
                  <a:lnTo>
                    <a:pt x="102" y="14"/>
                  </a:lnTo>
                  <a:cubicBezTo>
                    <a:pt x="93" y="5"/>
                    <a:pt x="79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4"/>
            <p:cNvSpPr/>
            <p:nvPr/>
          </p:nvSpPr>
          <p:spPr>
            <a:xfrm>
              <a:off x="5513352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4"/>
            <p:cNvSpPr/>
            <p:nvPr/>
          </p:nvSpPr>
          <p:spPr>
            <a:xfrm>
              <a:off x="5509517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6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62"/>
                    <a:pt x="492" y="562"/>
                    <a:pt x="510" y="562"/>
                  </a:cubicBezTo>
                  <a:cubicBezTo>
                    <a:pt x="529" y="562"/>
                    <a:pt x="538" y="562"/>
                    <a:pt x="547" y="543"/>
                  </a:cubicBezTo>
                  <a:cubicBezTo>
                    <a:pt x="575" y="525"/>
                    <a:pt x="575" y="487"/>
                    <a:pt x="547" y="460"/>
                  </a:cubicBezTo>
                  <a:lnTo>
                    <a:pt x="111" y="14"/>
                  </a:lnTo>
                  <a:cubicBezTo>
                    <a:pt x="98" y="5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4"/>
            <p:cNvSpPr/>
            <p:nvPr/>
          </p:nvSpPr>
          <p:spPr>
            <a:xfrm>
              <a:off x="6401705" y="1879536"/>
              <a:ext cx="52571" cy="52040"/>
            </a:xfrm>
            <a:custGeom>
              <a:rect b="b" l="l" r="r" t="t"/>
              <a:pathLst>
                <a:path extrusionOk="0" h="882" w="891">
                  <a:moveTo>
                    <a:pt x="445" y="112"/>
                  </a:moveTo>
                  <a:cubicBezTo>
                    <a:pt x="631" y="112"/>
                    <a:pt x="770" y="260"/>
                    <a:pt x="770" y="446"/>
                  </a:cubicBezTo>
                  <a:cubicBezTo>
                    <a:pt x="770" y="622"/>
                    <a:pt x="631" y="771"/>
                    <a:pt x="445" y="771"/>
                  </a:cubicBezTo>
                  <a:cubicBezTo>
                    <a:pt x="269" y="771"/>
                    <a:pt x="121" y="622"/>
                    <a:pt x="121" y="446"/>
                  </a:cubicBezTo>
                  <a:cubicBezTo>
                    <a:pt x="121" y="260"/>
                    <a:pt x="269" y="112"/>
                    <a:pt x="445" y="112"/>
                  </a:cubicBezTo>
                  <a:close/>
                  <a:moveTo>
                    <a:pt x="445" y="1"/>
                  </a:moveTo>
                  <a:cubicBezTo>
                    <a:pt x="204" y="1"/>
                    <a:pt x="0" y="196"/>
                    <a:pt x="0" y="446"/>
                  </a:cubicBezTo>
                  <a:cubicBezTo>
                    <a:pt x="0" y="687"/>
                    <a:pt x="204" y="882"/>
                    <a:pt x="445" y="882"/>
                  </a:cubicBezTo>
                  <a:cubicBezTo>
                    <a:pt x="696" y="882"/>
                    <a:pt x="891" y="687"/>
                    <a:pt x="891" y="446"/>
                  </a:cubicBezTo>
                  <a:cubicBezTo>
                    <a:pt x="891" y="196"/>
                    <a:pt x="687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4"/>
            <p:cNvSpPr/>
            <p:nvPr/>
          </p:nvSpPr>
          <p:spPr>
            <a:xfrm>
              <a:off x="5649591" y="1243540"/>
              <a:ext cx="33454" cy="32864"/>
            </a:xfrm>
            <a:custGeom>
              <a:rect b="b" l="l" r="r" t="t"/>
              <a:pathLst>
                <a:path extrusionOk="0" h="557" w="567">
                  <a:moveTo>
                    <a:pt x="289" y="112"/>
                  </a:moveTo>
                  <a:cubicBezTo>
                    <a:pt x="381" y="112"/>
                    <a:pt x="456" y="186"/>
                    <a:pt x="456" y="279"/>
                  </a:cubicBezTo>
                  <a:cubicBezTo>
                    <a:pt x="456" y="371"/>
                    <a:pt x="381" y="446"/>
                    <a:pt x="289" y="446"/>
                  </a:cubicBezTo>
                  <a:cubicBezTo>
                    <a:pt x="196" y="446"/>
                    <a:pt x="122" y="371"/>
                    <a:pt x="122" y="279"/>
                  </a:cubicBezTo>
                  <a:cubicBezTo>
                    <a:pt x="122" y="186"/>
                    <a:pt x="196" y="112"/>
                    <a:pt x="289" y="112"/>
                  </a:cubicBezTo>
                  <a:close/>
                  <a:moveTo>
                    <a:pt x="28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57"/>
                    <a:pt x="289" y="557"/>
                  </a:cubicBezTo>
                  <a:cubicBezTo>
                    <a:pt x="437" y="557"/>
                    <a:pt x="567" y="436"/>
                    <a:pt x="567" y="279"/>
                  </a:cubicBezTo>
                  <a:cubicBezTo>
                    <a:pt x="567" y="121"/>
                    <a:pt x="437" y="0"/>
                    <a:pt x="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4"/>
            <p:cNvSpPr/>
            <p:nvPr/>
          </p:nvSpPr>
          <p:spPr>
            <a:xfrm>
              <a:off x="5647408" y="1634318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5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938"/>
                  </a:lnTo>
                  <a:cubicBezTo>
                    <a:pt x="1" y="1402"/>
                    <a:pt x="381" y="1782"/>
                    <a:pt x="845" y="1782"/>
                  </a:cubicBezTo>
                  <a:lnTo>
                    <a:pt x="12469" y="1782"/>
                  </a:lnTo>
                  <a:cubicBezTo>
                    <a:pt x="12933" y="1782"/>
                    <a:pt x="13304" y="1402"/>
                    <a:pt x="13304" y="938"/>
                  </a:cubicBezTo>
                  <a:lnTo>
                    <a:pt x="13304" y="836"/>
                  </a:lnTo>
                  <a:cubicBezTo>
                    <a:pt x="13304" y="372"/>
                    <a:pt x="12933" y="1"/>
                    <a:pt x="1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4"/>
            <p:cNvSpPr/>
            <p:nvPr/>
          </p:nvSpPr>
          <p:spPr>
            <a:xfrm>
              <a:off x="5644163" y="1630483"/>
              <a:ext cx="791519" cy="112282"/>
            </a:xfrm>
            <a:custGeom>
              <a:rect b="b" l="l" r="r" t="t"/>
              <a:pathLst>
                <a:path extrusionOk="0" h="1903" w="13415">
                  <a:moveTo>
                    <a:pt x="12524" y="121"/>
                  </a:moveTo>
                  <a:cubicBezTo>
                    <a:pt x="12950" y="121"/>
                    <a:pt x="13303" y="474"/>
                    <a:pt x="13303" y="901"/>
                  </a:cubicBezTo>
                  <a:lnTo>
                    <a:pt x="13303" y="1003"/>
                  </a:lnTo>
                  <a:cubicBezTo>
                    <a:pt x="13303" y="1429"/>
                    <a:pt x="12950" y="1782"/>
                    <a:pt x="12524" y="1782"/>
                  </a:cubicBezTo>
                  <a:lnTo>
                    <a:pt x="900" y="1782"/>
                  </a:lnTo>
                  <a:cubicBezTo>
                    <a:pt x="464" y="1782"/>
                    <a:pt x="112" y="1439"/>
                    <a:pt x="112" y="1003"/>
                  </a:cubicBezTo>
                  <a:lnTo>
                    <a:pt x="112" y="901"/>
                  </a:lnTo>
                  <a:cubicBezTo>
                    <a:pt x="112" y="474"/>
                    <a:pt x="464" y="121"/>
                    <a:pt x="900" y="121"/>
                  </a:cubicBezTo>
                  <a:close/>
                  <a:moveTo>
                    <a:pt x="900" y="1"/>
                  </a:moveTo>
                  <a:cubicBezTo>
                    <a:pt x="399" y="1"/>
                    <a:pt x="0" y="409"/>
                    <a:pt x="0" y="901"/>
                  </a:cubicBezTo>
                  <a:lnTo>
                    <a:pt x="0" y="1003"/>
                  </a:lnTo>
                  <a:cubicBezTo>
                    <a:pt x="0" y="1504"/>
                    <a:pt x="399" y="1903"/>
                    <a:pt x="900" y="1903"/>
                  </a:cubicBezTo>
                  <a:lnTo>
                    <a:pt x="12524" y="1903"/>
                  </a:lnTo>
                  <a:cubicBezTo>
                    <a:pt x="13015" y="1903"/>
                    <a:pt x="13414" y="1494"/>
                    <a:pt x="13414" y="1003"/>
                  </a:cubicBezTo>
                  <a:lnTo>
                    <a:pt x="13414" y="901"/>
                  </a:lnTo>
                  <a:cubicBezTo>
                    <a:pt x="13414" y="409"/>
                    <a:pt x="13015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4"/>
            <p:cNvSpPr/>
            <p:nvPr/>
          </p:nvSpPr>
          <p:spPr>
            <a:xfrm>
              <a:off x="5783174" y="1797993"/>
              <a:ext cx="513499" cy="61363"/>
            </a:xfrm>
            <a:custGeom>
              <a:rect b="b" l="l" r="r" t="t"/>
              <a:pathLst>
                <a:path extrusionOk="0" h="1040" w="8703">
                  <a:moveTo>
                    <a:pt x="520" y="0"/>
                  </a:moveTo>
                  <a:cubicBezTo>
                    <a:pt x="232" y="0"/>
                    <a:pt x="1" y="232"/>
                    <a:pt x="1" y="520"/>
                  </a:cubicBezTo>
                  <a:cubicBezTo>
                    <a:pt x="1" y="808"/>
                    <a:pt x="232" y="1039"/>
                    <a:pt x="520" y="1039"/>
                  </a:cubicBezTo>
                  <a:lnTo>
                    <a:pt x="8183" y="1039"/>
                  </a:lnTo>
                  <a:cubicBezTo>
                    <a:pt x="8470" y="1039"/>
                    <a:pt x="8702" y="808"/>
                    <a:pt x="8702" y="520"/>
                  </a:cubicBezTo>
                  <a:cubicBezTo>
                    <a:pt x="8702" y="232"/>
                    <a:pt x="8470" y="0"/>
                    <a:pt x="8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4"/>
            <p:cNvSpPr/>
            <p:nvPr/>
          </p:nvSpPr>
          <p:spPr>
            <a:xfrm>
              <a:off x="5779870" y="1794689"/>
              <a:ext cx="520048" cy="67971"/>
            </a:xfrm>
            <a:custGeom>
              <a:rect b="b" l="l" r="r" t="t"/>
              <a:pathLst>
                <a:path extrusionOk="0" h="1152" w="8814">
                  <a:moveTo>
                    <a:pt x="8239" y="112"/>
                  </a:moveTo>
                  <a:cubicBezTo>
                    <a:pt x="8489" y="112"/>
                    <a:pt x="8702" y="326"/>
                    <a:pt x="8702" y="576"/>
                  </a:cubicBezTo>
                  <a:cubicBezTo>
                    <a:pt x="8702" y="826"/>
                    <a:pt x="8498" y="1040"/>
                    <a:pt x="8239" y="1040"/>
                  </a:cubicBezTo>
                  <a:lnTo>
                    <a:pt x="576" y="1040"/>
                  </a:lnTo>
                  <a:cubicBezTo>
                    <a:pt x="326" y="1040"/>
                    <a:pt x="112" y="826"/>
                    <a:pt x="112" y="576"/>
                  </a:cubicBezTo>
                  <a:cubicBezTo>
                    <a:pt x="112" y="326"/>
                    <a:pt x="326" y="112"/>
                    <a:pt x="576" y="112"/>
                  </a:cubicBezTo>
                  <a:close/>
                  <a:moveTo>
                    <a:pt x="576" y="1"/>
                  </a:moveTo>
                  <a:cubicBezTo>
                    <a:pt x="261" y="1"/>
                    <a:pt x="1" y="261"/>
                    <a:pt x="1" y="576"/>
                  </a:cubicBezTo>
                  <a:cubicBezTo>
                    <a:pt x="1" y="891"/>
                    <a:pt x="261" y="1151"/>
                    <a:pt x="576" y="1151"/>
                  </a:cubicBezTo>
                  <a:lnTo>
                    <a:pt x="8239" y="1151"/>
                  </a:lnTo>
                  <a:cubicBezTo>
                    <a:pt x="8554" y="1151"/>
                    <a:pt x="8814" y="891"/>
                    <a:pt x="8814" y="576"/>
                  </a:cubicBezTo>
                  <a:cubicBezTo>
                    <a:pt x="8814" y="261"/>
                    <a:pt x="8554" y="1"/>
                    <a:pt x="8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4"/>
            <p:cNvSpPr/>
            <p:nvPr/>
          </p:nvSpPr>
          <p:spPr>
            <a:xfrm>
              <a:off x="5918351" y="1908565"/>
              <a:ext cx="243090" cy="75051"/>
            </a:xfrm>
            <a:custGeom>
              <a:rect b="b" l="l" r="r" t="t"/>
              <a:pathLst>
                <a:path extrusionOk="0" h="1272" w="4120">
                  <a:moveTo>
                    <a:pt x="641" y="0"/>
                  </a:moveTo>
                  <a:cubicBezTo>
                    <a:pt x="288" y="0"/>
                    <a:pt x="1" y="279"/>
                    <a:pt x="1" y="631"/>
                  </a:cubicBezTo>
                  <a:cubicBezTo>
                    <a:pt x="1" y="984"/>
                    <a:pt x="288" y="1271"/>
                    <a:pt x="641" y="1271"/>
                  </a:cubicBezTo>
                  <a:lnTo>
                    <a:pt x="3480" y="1271"/>
                  </a:lnTo>
                  <a:cubicBezTo>
                    <a:pt x="3832" y="1271"/>
                    <a:pt x="4120" y="984"/>
                    <a:pt x="4120" y="631"/>
                  </a:cubicBezTo>
                  <a:cubicBezTo>
                    <a:pt x="4120" y="279"/>
                    <a:pt x="3832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4"/>
            <p:cNvSpPr/>
            <p:nvPr/>
          </p:nvSpPr>
          <p:spPr>
            <a:xfrm>
              <a:off x="5915106" y="1904730"/>
              <a:ext cx="249640" cy="82131"/>
            </a:xfrm>
            <a:custGeom>
              <a:rect b="b" l="l" r="r" t="t"/>
              <a:pathLst>
                <a:path extrusionOk="0" h="1392" w="4231">
                  <a:moveTo>
                    <a:pt x="3535" y="121"/>
                  </a:moveTo>
                  <a:cubicBezTo>
                    <a:pt x="3850" y="121"/>
                    <a:pt x="4110" y="381"/>
                    <a:pt x="4110" y="696"/>
                  </a:cubicBezTo>
                  <a:cubicBezTo>
                    <a:pt x="4110" y="1021"/>
                    <a:pt x="3850" y="1281"/>
                    <a:pt x="3535" y="1281"/>
                  </a:cubicBezTo>
                  <a:lnTo>
                    <a:pt x="696" y="1281"/>
                  </a:lnTo>
                  <a:cubicBezTo>
                    <a:pt x="381" y="1281"/>
                    <a:pt x="121" y="1021"/>
                    <a:pt x="121" y="696"/>
                  </a:cubicBezTo>
                  <a:cubicBezTo>
                    <a:pt x="121" y="381"/>
                    <a:pt x="381" y="121"/>
                    <a:pt x="696" y="121"/>
                  </a:cubicBezTo>
                  <a:close/>
                  <a:moveTo>
                    <a:pt x="696" y="0"/>
                  </a:moveTo>
                  <a:cubicBezTo>
                    <a:pt x="316" y="0"/>
                    <a:pt x="0" y="316"/>
                    <a:pt x="0" y="696"/>
                  </a:cubicBezTo>
                  <a:cubicBezTo>
                    <a:pt x="0" y="1086"/>
                    <a:pt x="316" y="1392"/>
                    <a:pt x="696" y="1392"/>
                  </a:cubicBezTo>
                  <a:lnTo>
                    <a:pt x="3535" y="1392"/>
                  </a:lnTo>
                  <a:cubicBezTo>
                    <a:pt x="3915" y="1392"/>
                    <a:pt x="4230" y="1086"/>
                    <a:pt x="4230" y="696"/>
                  </a:cubicBezTo>
                  <a:cubicBezTo>
                    <a:pt x="4230" y="316"/>
                    <a:pt x="3915" y="0"/>
                    <a:pt x="3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4"/>
            <p:cNvSpPr/>
            <p:nvPr/>
          </p:nvSpPr>
          <p:spPr>
            <a:xfrm>
              <a:off x="5656199" y="1614611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4" y="1"/>
                  </a:moveTo>
                  <a:cubicBezTo>
                    <a:pt x="381" y="1"/>
                    <a:pt x="0" y="381"/>
                    <a:pt x="0" y="845"/>
                  </a:cubicBezTo>
                  <a:lnTo>
                    <a:pt x="0" y="947"/>
                  </a:lnTo>
                  <a:cubicBezTo>
                    <a:pt x="0" y="1411"/>
                    <a:pt x="381" y="1782"/>
                    <a:pt x="844" y="1782"/>
                  </a:cubicBezTo>
                  <a:lnTo>
                    <a:pt x="12468" y="1782"/>
                  </a:lnTo>
                  <a:cubicBezTo>
                    <a:pt x="12932" y="1782"/>
                    <a:pt x="13303" y="1411"/>
                    <a:pt x="13303" y="947"/>
                  </a:cubicBezTo>
                  <a:lnTo>
                    <a:pt x="13303" y="845"/>
                  </a:lnTo>
                  <a:cubicBezTo>
                    <a:pt x="13303" y="381"/>
                    <a:pt x="12932" y="1"/>
                    <a:pt x="12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4"/>
            <p:cNvSpPr/>
            <p:nvPr/>
          </p:nvSpPr>
          <p:spPr>
            <a:xfrm>
              <a:off x="5652895" y="1611366"/>
              <a:ext cx="792109" cy="112223"/>
            </a:xfrm>
            <a:custGeom>
              <a:rect b="b" l="l" r="r" t="t"/>
              <a:pathLst>
                <a:path extrusionOk="0" h="1902" w="13425">
                  <a:moveTo>
                    <a:pt x="12524" y="121"/>
                  </a:moveTo>
                  <a:cubicBezTo>
                    <a:pt x="12951" y="121"/>
                    <a:pt x="13303" y="464"/>
                    <a:pt x="13303" y="900"/>
                  </a:cubicBezTo>
                  <a:lnTo>
                    <a:pt x="13303" y="1002"/>
                  </a:lnTo>
                  <a:cubicBezTo>
                    <a:pt x="13303" y="1429"/>
                    <a:pt x="12951" y="1781"/>
                    <a:pt x="12524" y="1781"/>
                  </a:cubicBezTo>
                  <a:lnTo>
                    <a:pt x="900" y="1781"/>
                  </a:lnTo>
                  <a:cubicBezTo>
                    <a:pt x="474" y="1781"/>
                    <a:pt x="121" y="1429"/>
                    <a:pt x="121" y="1002"/>
                  </a:cubicBezTo>
                  <a:lnTo>
                    <a:pt x="121" y="900"/>
                  </a:lnTo>
                  <a:cubicBezTo>
                    <a:pt x="121" y="464"/>
                    <a:pt x="464" y="121"/>
                    <a:pt x="900" y="121"/>
                  </a:cubicBezTo>
                  <a:close/>
                  <a:moveTo>
                    <a:pt x="900" y="0"/>
                  </a:moveTo>
                  <a:cubicBezTo>
                    <a:pt x="409" y="0"/>
                    <a:pt x="1" y="408"/>
                    <a:pt x="1" y="900"/>
                  </a:cubicBezTo>
                  <a:lnTo>
                    <a:pt x="1" y="1002"/>
                  </a:lnTo>
                  <a:cubicBezTo>
                    <a:pt x="1" y="1494"/>
                    <a:pt x="409" y="1902"/>
                    <a:pt x="900" y="1902"/>
                  </a:cubicBezTo>
                  <a:lnTo>
                    <a:pt x="12524" y="1902"/>
                  </a:lnTo>
                  <a:cubicBezTo>
                    <a:pt x="13016" y="1902"/>
                    <a:pt x="13424" y="1494"/>
                    <a:pt x="13424" y="1002"/>
                  </a:cubicBezTo>
                  <a:lnTo>
                    <a:pt x="13424" y="900"/>
                  </a:lnTo>
                  <a:cubicBezTo>
                    <a:pt x="13424" y="408"/>
                    <a:pt x="13016" y="0"/>
                    <a:pt x="1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4"/>
            <p:cNvSpPr/>
            <p:nvPr/>
          </p:nvSpPr>
          <p:spPr>
            <a:xfrm>
              <a:off x="5742698" y="1644172"/>
              <a:ext cx="607608" cy="42246"/>
            </a:xfrm>
            <a:custGeom>
              <a:rect b="b" l="l" r="r" t="t"/>
              <a:pathLst>
                <a:path extrusionOk="0" h="716" w="10298">
                  <a:moveTo>
                    <a:pt x="9954" y="112"/>
                  </a:moveTo>
                  <a:cubicBezTo>
                    <a:pt x="10084" y="112"/>
                    <a:pt x="10186" y="214"/>
                    <a:pt x="10186" y="335"/>
                  </a:cubicBezTo>
                  <a:lnTo>
                    <a:pt x="10186" y="372"/>
                  </a:lnTo>
                  <a:cubicBezTo>
                    <a:pt x="10186" y="492"/>
                    <a:pt x="10084" y="594"/>
                    <a:pt x="9954" y="594"/>
                  </a:cubicBezTo>
                  <a:lnTo>
                    <a:pt x="343" y="594"/>
                  </a:lnTo>
                  <a:cubicBezTo>
                    <a:pt x="213" y="594"/>
                    <a:pt x="111" y="492"/>
                    <a:pt x="111" y="372"/>
                  </a:cubicBezTo>
                  <a:lnTo>
                    <a:pt x="111" y="335"/>
                  </a:lnTo>
                  <a:cubicBezTo>
                    <a:pt x="111" y="214"/>
                    <a:pt x="213" y="112"/>
                    <a:pt x="343" y="112"/>
                  </a:cubicBezTo>
                  <a:close/>
                  <a:moveTo>
                    <a:pt x="343" y="1"/>
                  </a:moveTo>
                  <a:cubicBezTo>
                    <a:pt x="148" y="1"/>
                    <a:pt x="0" y="149"/>
                    <a:pt x="0" y="335"/>
                  </a:cubicBezTo>
                  <a:lnTo>
                    <a:pt x="0" y="372"/>
                  </a:lnTo>
                  <a:cubicBezTo>
                    <a:pt x="0" y="557"/>
                    <a:pt x="158" y="715"/>
                    <a:pt x="343" y="715"/>
                  </a:cubicBezTo>
                  <a:lnTo>
                    <a:pt x="9954" y="715"/>
                  </a:lnTo>
                  <a:cubicBezTo>
                    <a:pt x="10149" y="715"/>
                    <a:pt x="10297" y="557"/>
                    <a:pt x="10297" y="372"/>
                  </a:cubicBezTo>
                  <a:lnTo>
                    <a:pt x="10297" y="335"/>
                  </a:lnTo>
                  <a:cubicBezTo>
                    <a:pt x="10297" y="149"/>
                    <a:pt x="10149" y="1"/>
                    <a:pt x="9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4"/>
            <p:cNvSpPr/>
            <p:nvPr/>
          </p:nvSpPr>
          <p:spPr>
            <a:xfrm>
              <a:off x="5792497" y="1778817"/>
              <a:ext cx="512909" cy="61363"/>
            </a:xfrm>
            <a:custGeom>
              <a:rect b="b" l="l" r="r" t="t"/>
              <a:pathLst>
                <a:path extrusionOk="0" h="1040" w="8693">
                  <a:moveTo>
                    <a:pt x="510" y="1"/>
                  </a:moveTo>
                  <a:cubicBezTo>
                    <a:pt x="232" y="1"/>
                    <a:pt x="0" y="233"/>
                    <a:pt x="0" y="520"/>
                  </a:cubicBezTo>
                  <a:cubicBezTo>
                    <a:pt x="0" y="808"/>
                    <a:pt x="232" y="1040"/>
                    <a:pt x="510" y="1040"/>
                  </a:cubicBezTo>
                  <a:lnTo>
                    <a:pt x="8173" y="1040"/>
                  </a:lnTo>
                  <a:cubicBezTo>
                    <a:pt x="8461" y="1040"/>
                    <a:pt x="8692" y="808"/>
                    <a:pt x="8692" y="520"/>
                  </a:cubicBezTo>
                  <a:cubicBezTo>
                    <a:pt x="8692" y="233"/>
                    <a:pt x="8461" y="1"/>
                    <a:pt x="8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4"/>
            <p:cNvSpPr/>
            <p:nvPr/>
          </p:nvSpPr>
          <p:spPr>
            <a:xfrm>
              <a:off x="5788662" y="1775572"/>
              <a:ext cx="520048" cy="67912"/>
            </a:xfrm>
            <a:custGeom>
              <a:rect b="b" l="l" r="r" t="t"/>
              <a:pathLst>
                <a:path extrusionOk="0" h="1151" w="8814">
                  <a:moveTo>
                    <a:pt x="8238" y="111"/>
                  </a:moveTo>
                  <a:cubicBezTo>
                    <a:pt x="8498" y="111"/>
                    <a:pt x="8702" y="316"/>
                    <a:pt x="8702" y="575"/>
                  </a:cubicBezTo>
                  <a:cubicBezTo>
                    <a:pt x="8702" y="826"/>
                    <a:pt x="8498" y="1030"/>
                    <a:pt x="8238" y="1030"/>
                  </a:cubicBezTo>
                  <a:lnTo>
                    <a:pt x="575" y="1030"/>
                  </a:lnTo>
                  <a:cubicBezTo>
                    <a:pt x="325" y="1030"/>
                    <a:pt x="121" y="826"/>
                    <a:pt x="121" y="575"/>
                  </a:cubicBezTo>
                  <a:cubicBezTo>
                    <a:pt x="121" y="316"/>
                    <a:pt x="325" y="111"/>
                    <a:pt x="575" y="11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51"/>
                    <a:pt x="0" y="575"/>
                  </a:cubicBezTo>
                  <a:cubicBezTo>
                    <a:pt x="0" y="891"/>
                    <a:pt x="260" y="1150"/>
                    <a:pt x="575" y="1150"/>
                  </a:cubicBezTo>
                  <a:lnTo>
                    <a:pt x="8238" y="1150"/>
                  </a:lnTo>
                  <a:cubicBezTo>
                    <a:pt x="8563" y="1150"/>
                    <a:pt x="8813" y="891"/>
                    <a:pt x="8813" y="575"/>
                  </a:cubicBezTo>
                  <a:cubicBezTo>
                    <a:pt x="8813" y="251"/>
                    <a:pt x="8563" y="0"/>
                    <a:pt x="8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4"/>
            <p:cNvSpPr/>
            <p:nvPr/>
          </p:nvSpPr>
          <p:spPr>
            <a:xfrm>
              <a:off x="5896460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4"/>
            <p:cNvSpPr/>
            <p:nvPr/>
          </p:nvSpPr>
          <p:spPr>
            <a:xfrm>
              <a:off x="5953399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53" y="167"/>
                    <a:pt x="353" y="232"/>
                  </a:cubicBezTo>
                  <a:cubicBezTo>
                    <a:pt x="353" y="297"/>
                    <a:pt x="297" y="344"/>
                    <a:pt x="232" y="344"/>
                  </a:cubicBezTo>
                  <a:cubicBezTo>
                    <a:pt x="168" y="344"/>
                    <a:pt x="121" y="297"/>
                    <a:pt x="121" y="232"/>
                  </a:cubicBezTo>
                  <a:cubicBezTo>
                    <a:pt x="121" y="167"/>
                    <a:pt x="168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4"/>
            <p:cNvSpPr/>
            <p:nvPr/>
          </p:nvSpPr>
          <p:spPr>
            <a:xfrm>
              <a:off x="6006502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2" y="344"/>
                  </a:cubicBezTo>
                  <a:cubicBezTo>
                    <a:pt x="167" y="344"/>
                    <a:pt x="112" y="297"/>
                    <a:pt x="112" y="232"/>
                  </a:cubicBezTo>
                  <a:cubicBezTo>
                    <a:pt x="112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4"/>
            <p:cNvSpPr/>
            <p:nvPr/>
          </p:nvSpPr>
          <p:spPr>
            <a:xfrm>
              <a:off x="6063440" y="1795810"/>
              <a:ext cx="27377" cy="27436"/>
            </a:xfrm>
            <a:custGeom>
              <a:rect b="b" l="l" r="r" t="t"/>
              <a:pathLst>
                <a:path extrusionOk="0" h="465" w="464">
                  <a:moveTo>
                    <a:pt x="232" y="112"/>
                  </a:moveTo>
                  <a:cubicBezTo>
                    <a:pt x="297" y="112"/>
                    <a:pt x="343" y="167"/>
                    <a:pt x="343" y="232"/>
                  </a:cubicBezTo>
                  <a:cubicBezTo>
                    <a:pt x="343" y="297"/>
                    <a:pt x="288" y="344"/>
                    <a:pt x="232" y="344"/>
                  </a:cubicBezTo>
                  <a:cubicBezTo>
                    <a:pt x="167" y="344"/>
                    <a:pt x="111" y="297"/>
                    <a:pt x="111" y="232"/>
                  </a:cubicBezTo>
                  <a:cubicBezTo>
                    <a:pt x="111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53" y="464"/>
                    <a:pt x="464" y="353"/>
                    <a:pt x="464" y="232"/>
                  </a:cubicBezTo>
                  <a:cubicBezTo>
                    <a:pt x="464" y="102"/>
                    <a:pt x="353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24"/>
            <p:cNvSpPr/>
            <p:nvPr/>
          </p:nvSpPr>
          <p:spPr>
            <a:xfrm>
              <a:off x="6118136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4"/>
            <p:cNvSpPr/>
            <p:nvPr/>
          </p:nvSpPr>
          <p:spPr>
            <a:xfrm>
              <a:off x="6175074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3" y="344"/>
                  </a:cubicBezTo>
                  <a:cubicBezTo>
                    <a:pt x="168" y="344"/>
                    <a:pt x="112" y="297"/>
                    <a:pt x="112" y="232"/>
                  </a:cubicBezTo>
                  <a:cubicBezTo>
                    <a:pt x="112" y="167"/>
                    <a:pt x="168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3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4"/>
            <p:cNvSpPr/>
            <p:nvPr/>
          </p:nvSpPr>
          <p:spPr>
            <a:xfrm>
              <a:off x="5860882" y="1237521"/>
              <a:ext cx="328467" cy="328998"/>
            </a:xfrm>
            <a:custGeom>
              <a:rect b="b" l="l" r="r" t="t"/>
              <a:pathLst>
                <a:path extrusionOk="0" h="5576" w="5567">
                  <a:moveTo>
                    <a:pt x="2784" y="0"/>
                  </a:moveTo>
                  <a:cubicBezTo>
                    <a:pt x="1244" y="0"/>
                    <a:pt x="1" y="1253"/>
                    <a:pt x="1" y="2792"/>
                  </a:cubicBezTo>
                  <a:cubicBezTo>
                    <a:pt x="1" y="4323"/>
                    <a:pt x="1244" y="5575"/>
                    <a:pt x="2784" y="5575"/>
                  </a:cubicBezTo>
                  <a:cubicBezTo>
                    <a:pt x="4324" y="5575"/>
                    <a:pt x="5567" y="4323"/>
                    <a:pt x="5567" y="2792"/>
                  </a:cubicBezTo>
                  <a:cubicBezTo>
                    <a:pt x="5567" y="1253"/>
                    <a:pt x="4324" y="0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4"/>
            <p:cNvSpPr/>
            <p:nvPr/>
          </p:nvSpPr>
          <p:spPr>
            <a:xfrm>
              <a:off x="5857046" y="1234217"/>
              <a:ext cx="335606" cy="335606"/>
            </a:xfrm>
            <a:custGeom>
              <a:rect b="b" l="l" r="r" t="t"/>
              <a:pathLst>
                <a:path extrusionOk="0" h="5688" w="5688">
                  <a:moveTo>
                    <a:pt x="2849" y="121"/>
                  </a:moveTo>
                  <a:cubicBezTo>
                    <a:pt x="4352" y="121"/>
                    <a:pt x="5576" y="1336"/>
                    <a:pt x="5576" y="2848"/>
                  </a:cubicBezTo>
                  <a:cubicBezTo>
                    <a:pt x="5576" y="4351"/>
                    <a:pt x="4352" y="5576"/>
                    <a:pt x="2849" y="5576"/>
                  </a:cubicBezTo>
                  <a:cubicBezTo>
                    <a:pt x="1346" y="5576"/>
                    <a:pt x="121" y="4351"/>
                    <a:pt x="121" y="2848"/>
                  </a:cubicBezTo>
                  <a:cubicBezTo>
                    <a:pt x="121" y="1336"/>
                    <a:pt x="1346" y="121"/>
                    <a:pt x="2849" y="121"/>
                  </a:cubicBezTo>
                  <a:close/>
                  <a:moveTo>
                    <a:pt x="2849" y="1"/>
                  </a:moveTo>
                  <a:cubicBezTo>
                    <a:pt x="1281" y="1"/>
                    <a:pt x="1" y="1271"/>
                    <a:pt x="1" y="2839"/>
                  </a:cubicBezTo>
                  <a:cubicBezTo>
                    <a:pt x="1" y="4416"/>
                    <a:pt x="1281" y="5687"/>
                    <a:pt x="2849" y="5687"/>
                  </a:cubicBezTo>
                  <a:cubicBezTo>
                    <a:pt x="4417" y="5687"/>
                    <a:pt x="5687" y="4416"/>
                    <a:pt x="5687" y="2839"/>
                  </a:cubicBezTo>
                  <a:cubicBezTo>
                    <a:pt x="5687" y="1271"/>
                    <a:pt x="4417" y="1"/>
                    <a:pt x="2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4"/>
            <p:cNvSpPr/>
            <p:nvPr/>
          </p:nvSpPr>
          <p:spPr>
            <a:xfrm>
              <a:off x="5884424" y="1216693"/>
              <a:ext cx="328998" cy="328998"/>
            </a:xfrm>
            <a:custGeom>
              <a:rect b="b" l="l" r="r" t="t"/>
              <a:pathLst>
                <a:path extrusionOk="0" h="5576" w="5576">
                  <a:moveTo>
                    <a:pt x="2784" y="1"/>
                  </a:moveTo>
                  <a:cubicBezTo>
                    <a:pt x="1253" y="1"/>
                    <a:pt x="1" y="1253"/>
                    <a:pt x="1" y="2784"/>
                  </a:cubicBezTo>
                  <a:cubicBezTo>
                    <a:pt x="1" y="4324"/>
                    <a:pt x="1253" y="5576"/>
                    <a:pt x="2784" y="5576"/>
                  </a:cubicBezTo>
                  <a:cubicBezTo>
                    <a:pt x="4324" y="5576"/>
                    <a:pt x="5576" y="4324"/>
                    <a:pt x="5576" y="2784"/>
                  </a:cubicBezTo>
                  <a:cubicBezTo>
                    <a:pt x="5576" y="1253"/>
                    <a:pt x="4324" y="1"/>
                    <a:pt x="2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24"/>
            <p:cNvSpPr/>
            <p:nvPr/>
          </p:nvSpPr>
          <p:spPr>
            <a:xfrm>
              <a:off x="5881179" y="1213448"/>
              <a:ext cx="335547" cy="335547"/>
            </a:xfrm>
            <a:custGeom>
              <a:rect b="b" l="l" r="r" t="t"/>
              <a:pathLst>
                <a:path extrusionOk="0" h="5687" w="5687">
                  <a:moveTo>
                    <a:pt x="2839" y="121"/>
                  </a:moveTo>
                  <a:cubicBezTo>
                    <a:pt x="4342" y="121"/>
                    <a:pt x="5566" y="1336"/>
                    <a:pt x="5566" y="2839"/>
                  </a:cubicBezTo>
                  <a:cubicBezTo>
                    <a:pt x="5566" y="4351"/>
                    <a:pt x="4351" y="5575"/>
                    <a:pt x="2839" y="5575"/>
                  </a:cubicBezTo>
                  <a:cubicBezTo>
                    <a:pt x="1336" y="5575"/>
                    <a:pt x="111" y="4351"/>
                    <a:pt x="111" y="2839"/>
                  </a:cubicBezTo>
                  <a:cubicBezTo>
                    <a:pt x="111" y="1336"/>
                    <a:pt x="1336" y="121"/>
                    <a:pt x="2839" y="121"/>
                  </a:cubicBezTo>
                  <a:close/>
                  <a:moveTo>
                    <a:pt x="2839" y="0"/>
                  </a:moveTo>
                  <a:cubicBezTo>
                    <a:pt x="1271" y="0"/>
                    <a:pt x="0" y="1271"/>
                    <a:pt x="0" y="2839"/>
                  </a:cubicBezTo>
                  <a:cubicBezTo>
                    <a:pt x="0" y="4416"/>
                    <a:pt x="1271" y="5687"/>
                    <a:pt x="2839" y="5687"/>
                  </a:cubicBezTo>
                  <a:cubicBezTo>
                    <a:pt x="4406" y="5687"/>
                    <a:pt x="5687" y="4416"/>
                    <a:pt x="5687" y="2839"/>
                  </a:cubicBezTo>
                  <a:cubicBezTo>
                    <a:pt x="5687" y="1271"/>
                    <a:pt x="4406" y="0"/>
                    <a:pt x="2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24"/>
            <p:cNvSpPr/>
            <p:nvPr/>
          </p:nvSpPr>
          <p:spPr>
            <a:xfrm>
              <a:off x="5975820" y="1391284"/>
              <a:ext cx="146208" cy="73104"/>
            </a:xfrm>
            <a:custGeom>
              <a:rect b="b" l="l" r="r" t="t"/>
              <a:pathLst>
                <a:path extrusionOk="0" h="1239" w="2478">
                  <a:moveTo>
                    <a:pt x="1235" y="1"/>
                  </a:moveTo>
                  <a:cubicBezTo>
                    <a:pt x="558" y="1"/>
                    <a:pt x="1" y="548"/>
                    <a:pt x="1" y="1235"/>
                  </a:cubicBezTo>
                  <a:cubicBezTo>
                    <a:pt x="1" y="1235"/>
                    <a:pt x="1102" y="1239"/>
                    <a:pt x="1836" y="1239"/>
                  </a:cubicBezTo>
                  <a:cubicBezTo>
                    <a:pt x="2203" y="1239"/>
                    <a:pt x="2478" y="1238"/>
                    <a:pt x="2478" y="1235"/>
                  </a:cubicBezTo>
                  <a:cubicBezTo>
                    <a:pt x="2478" y="548"/>
                    <a:pt x="1921" y="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24"/>
            <p:cNvSpPr/>
            <p:nvPr/>
          </p:nvSpPr>
          <p:spPr>
            <a:xfrm>
              <a:off x="5972575" y="1387508"/>
              <a:ext cx="152757" cy="80479"/>
            </a:xfrm>
            <a:custGeom>
              <a:rect b="b" l="l" r="r" t="t"/>
              <a:pathLst>
                <a:path extrusionOk="0" h="1364" w="2589">
                  <a:moveTo>
                    <a:pt x="1290" y="121"/>
                  </a:moveTo>
                  <a:cubicBezTo>
                    <a:pt x="1921" y="121"/>
                    <a:pt x="2440" y="622"/>
                    <a:pt x="2468" y="1243"/>
                  </a:cubicBezTo>
                  <a:lnTo>
                    <a:pt x="112" y="1243"/>
                  </a:lnTo>
                  <a:cubicBezTo>
                    <a:pt x="149" y="622"/>
                    <a:pt x="659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4"/>
                    <a:pt x="0" y="1299"/>
                  </a:cubicBezTo>
                  <a:cubicBezTo>
                    <a:pt x="0" y="1364"/>
                    <a:pt x="0" y="1364"/>
                    <a:pt x="492" y="1364"/>
                  </a:cubicBezTo>
                  <a:lnTo>
                    <a:pt x="2190" y="1364"/>
                  </a:lnTo>
                  <a:cubicBezTo>
                    <a:pt x="2588" y="1364"/>
                    <a:pt x="2588" y="1364"/>
                    <a:pt x="2588" y="1299"/>
                  </a:cubicBezTo>
                  <a:cubicBezTo>
                    <a:pt x="2588" y="584"/>
                    <a:pt x="2004" y="0"/>
                    <a:pt x="1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4"/>
            <p:cNvSpPr/>
            <p:nvPr/>
          </p:nvSpPr>
          <p:spPr>
            <a:xfrm>
              <a:off x="6007564" y="1298236"/>
              <a:ext cx="83253" cy="82722"/>
            </a:xfrm>
            <a:custGeom>
              <a:rect b="b" l="l" r="r" t="t"/>
              <a:pathLst>
                <a:path extrusionOk="0" h="1402" w="1411">
                  <a:moveTo>
                    <a:pt x="706" y="1"/>
                  </a:moveTo>
                  <a:cubicBezTo>
                    <a:pt x="316" y="1"/>
                    <a:pt x="1" y="316"/>
                    <a:pt x="1" y="697"/>
                  </a:cubicBezTo>
                  <a:cubicBezTo>
                    <a:pt x="1" y="1086"/>
                    <a:pt x="316" y="1402"/>
                    <a:pt x="706" y="1402"/>
                  </a:cubicBezTo>
                  <a:cubicBezTo>
                    <a:pt x="1096" y="1402"/>
                    <a:pt x="1411" y="1086"/>
                    <a:pt x="1411" y="697"/>
                  </a:cubicBezTo>
                  <a:cubicBezTo>
                    <a:pt x="1411" y="316"/>
                    <a:pt x="1096" y="1"/>
                    <a:pt x="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4"/>
            <p:cNvSpPr/>
            <p:nvPr/>
          </p:nvSpPr>
          <p:spPr>
            <a:xfrm>
              <a:off x="6004318" y="1294401"/>
              <a:ext cx="89802" cy="89861"/>
            </a:xfrm>
            <a:custGeom>
              <a:rect b="b" l="l" r="r" t="t"/>
              <a:pathLst>
                <a:path extrusionOk="0" h="1523" w="1522">
                  <a:moveTo>
                    <a:pt x="761" y="122"/>
                  </a:moveTo>
                  <a:cubicBezTo>
                    <a:pt x="1123" y="122"/>
                    <a:pt x="1410" y="409"/>
                    <a:pt x="1410" y="762"/>
                  </a:cubicBezTo>
                  <a:cubicBezTo>
                    <a:pt x="1410" y="1123"/>
                    <a:pt x="1123" y="1411"/>
                    <a:pt x="761" y="1411"/>
                  </a:cubicBezTo>
                  <a:cubicBezTo>
                    <a:pt x="408" y="1411"/>
                    <a:pt x="121" y="1123"/>
                    <a:pt x="121" y="762"/>
                  </a:cubicBezTo>
                  <a:cubicBezTo>
                    <a:pt x="121" y="409"/>
                    <a:pt x="408" y="122"/>
                    <a:pt x="761" y="122"/>
                  </a:cubicBezTo>
                  <a:close/>
                  <a:moveTo>
                    <a:pt x="761" y="1"/>
                  </a:moveTo>
                  <a:cubicBezTo>
                    <a:pt x="344" y="1"/>
                    <a:pt x="0" y="344"/>
                    <a:pt x="0" y="762"/>
                  </a:cubicBezTo>
                  <a:cubicBezTo>
                    <a:pt x="0" y="1188"/>
                    <a:pt x="344" y="1522"/>
                    <a:pt x="761" y="1522"/>
                  </a:cubicBezTo>
                  <a:cubicBezTo>
                    <a:pt x="1178" y="1522"/>
                    <a:pt x="1522" y="1188"/>
                    <a:pt x="1522" y="762"/>
                  </a:cubicBezTo>
                  <a:cubicBezTo>
                    <a:pt x="1522" y="344"/>
                    <a:pt x="117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24"/>
            <p:cNvSpPr/>
            <p:nvPr/>
          </p:nvSpPr>
          <p:spPr>
            <a:xfrm>
              <a:off x="5927673" y="1888858"/>
              <a:ext cx="242559" cy="75582"/>
            </a:xfrm>
            <a:custGeom>
              <a:rect b="b" l="l" r="r" t="t"/>
              <a:pathLst>
                <a:path extrusionOk="0" h="1281" w="4111">
                  <a:moveTo>
                    <a:pt x="641" y="0"/>
                  </a:moveTo>
                  <a:cubicBezTo>
                    <a:pt x="288" y="0"/>
                    <a:pt x="1" y="288"/>
                    <a:pt x="1" y="640"/>
                  </a:cubicBezTo>
                  <a:cubicBezTo>
                    <a:pt x="1" y="993"/>
                    <a:pt x="288" y="1281"/>
                    <a:pt x="641" y="1281"/>
                  </a:cubicBezTo>
                  <a:lnTo>
                    <a:pt x="3470" y="1281"/>
                  </a:lnTo>
                  <a:cubicBezTo>
                    <a:pt x="3823" y="1281"/>
                    <a:pt x="4110" y="993"/>
                    <a:pt x="4110" y="640"/>
                  </a:cubicBezTo>
                  <a:cubicBezTo>
                    <a:pt x="4110" y="288"/>
                    <a:pt x="3823" y="0"/>
                    <a:pt x="3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24"/>
            <p:cNvSpPr/>
            <p:nvPr/>
          </p:nvSpPr>
          <p:spPr>
            <a:xfrm>
              <a:off x="5924369" y="1885554"/>
              <a:ext cx="249109" cy="82190"/>
            </a:xfrm>
            <a:custGeom>
              <a:rect b="b" l="l" r="r" t="t"/>
              <a:pathLst>
                <a:path extrusionOk="0" h="1393" w="4222">
                  <a:moveTo>
                    <a:pt x="3526" y="121"/>
                  </a:moveTo>
                  <a:cubicBezTo>
                    <a:pt x="3851" y="121"/>
                    <a:pt x="4110" y="381"/>
                    <a:pt x="4110" y="696"/>
                  </a:cubicBezTo>
                  <a:cubicBezTo>
                    <a:pt x="4110" y="1012"/>
                    <a:pt x="3851" y="1281"/>
                    <a:pt x="3526" y="1281"/>
                  </a:cubicBezTo>
                  <a:lnTo>
                    <a:pt x="697" y="1281"/>
                  </a:lnTo>
                  <a:cubicBezTo>
                    <a:pt x="372" y="1281"/>
                    <a:pt x="112" y="1012"/>
                    <a:pt x="112" y="696"/>
                  </a:cubicBezTo>
                  <a:cubicBezTo>
                    <a:pt x="112" y="381"/>
                    <a:pt x="372" y="121"/>
                    <a:pt x="697" y="121"/>
                  </a:cubicBezTo>
                  <a:close/>
                  <a:moveTo>
                    <a:pt x="697" y="1"/>
                  </a:moveTo>
                  <a:cubicBezTo>
                    <a:pt x="307" y="1"/>
                    <a:pt x="1" y="316"/>
                    <a:pt x="1" y="696"/>
                  </a:cubicBezTo>
                  <a:cubicBezTo>
                    <a:pt x="1" y="1086"/>
                    <a:pt x="307" y="1392"/>
                    <a:pt x="697" y="1392"/>
                  </a:cubicBezTo>
                  <a:lnTo>
                    <a:pt x="3526" y="1392"/>
                  </a:lnTo>
                  <a:cubicBezTo>
                    <a:pt x="3916" y="1392"/>
                    <a:pt x="4222" y="1077"/>
                    <a:pt x="4222" y="696"/>
                  </a:cubicBezTo>
                  <a:cubicBezTo>
                    <a:pt x="4222" y="316"/>
                    <a:pt x="3916" y="1"/>
                    <a:pt x="3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0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25"/>
          <p:cNvSpPr txBox="1"/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Plan</a:t>
            </a:r>
            <a:endParaRPr/>
          </a:p>
        </p:txBody>
      </p:sp>
      <p:sp>
        <p:nvSpPr>
          <p:cNvPr id="1462" name="Google Shape;1462;p25"/>
          <p:cNvSpPr txBox="1"/>
          <p:nvPr>
            <p:ph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463" name="Google Shape;1463;p25"/>
          <p:cNvGrpSpPr/>
          <p:nvPr/>
        </p:nvGrpSpPr>
        <p:grpSpPr>
          <a:xfrm>
            <a:off x="713237" y="1219150"/>
            <a:ext cx="2955370" cy="2463165"/>
            <a:chOff x="1136562" y="1210000"/>
            <a:chExt cx="2955370" cy="2463165"/>
          </a:xfrm>
        </p:grpSpPr>
        <p:sp>
          <p:nvSpPr>
            <p:cNvPr id="1464" name="Google Shape;1464;p25"/>
            <p:cNvSpPr/>
            <p:nvPr/>
          </p:nvSpPr>
          <p:spPr>
            <a:xfrm>
              <a:off x="1242583" y="1775187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5"/>
            <p:cNvSpPr/>
            <p:nvPr/>
          </p:nvSpPr>
          <p:spPr>
            <a:xfrm>
              <a:off x="3894385" y="2105680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5"/>
            <p:cNvSpPr/>
            <p:nvPr/>
          </p:nvSpPr>
          <p:spPr>
            <a:xfrm>
              <a:off x="1136562" y="2953790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5"/>
            <p:cNvSpPr/>
            <p:nvPr/>
          </p:nvSpPr>
          <p:spPr>
            <a:xfrm>
              <a:off x="3973063" y="3183813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5"/>
            <p:cNvSpPr/>
            <p:nvPr/>
          </p:nvSpPr>
          <p:spPr>
            <a:xfrm>
              <a:off x="3676213" y="1303478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5"/>
            <p:cNvSpPr/>
            <p:nvPr/>
          </p:nvSpPr>
          <p:spPr>
            <a:xfrm>
              <a:off x="3676213" y="1396955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5"/>
            <p:cNvSpPr/>
            <p:nvPr/>
          </p:nvSpPr>
          <p:spPr>
            <a:xfrm>
              <a:off x="3705247" y="1368434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5"/>
            <p:cNvSpPr/>
            <p:nvPr/>
          </p:nvSpPr>
          <p:spPr>
            <a:xfrm>
              <a:off x="3611257" y="1368434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5"/>
            <p:cNvSpPr/>
            <p:nvPr/>
          </p:nvSpPr>
          <p:spPr>
            <a:xfrm>
              <a:off x="363345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5"/>
            <p:cNvSpPr/>
            <p:nvPr/>
          </p:nvSpPr>
          <p:spPr>
            <a:xfrm>
              <a:off x="3630271" y="1388757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5"/>
            <p:cNvSpPr/>
            <p:nvPr/>
          </p:nvSpPr>
          <p:spPr>
            <a:xfrm>
              <a:off x="370000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5"/>
            <p:cNvSpPr/>
            <p:nvPr/>
          </p:nvSpPr>
          <p:spPr>
            <a:xfrm>
              <a:off x="3696309" y="1322378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5"/>
            <p:cNvSpPr/>
            <p:nvPr/>
          </p:nvSpPr>
          <p:spPr>
            <a:xfrm>
              <a:off x="363345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5"/>
            <p:cNvSpPr/>
            <p:nvPr/>
          </p:nvSpPr>
          <p:spPr>
            <a:xfrm>
              <a:off x="3630271" y="1322378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5"/>
            <p:cNvSpPr/>
            <p:nvPr/>
          </p:nvSpPr>
          <p:spPr>
            <a:xfrm>
              <a:off x="370000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25"/>
            <p:cNvSpPr/>
            <p:nvPr/>
          </p:nvSpPr>
          <p:spPr>
            <a:xfrm>
              <a:off x="3696309" y="1388757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25"/>
            <p:cNvSpPr/>
            <p:nvPr/>
          </p:nvSpPr>
          <p:spPr>
            <a:xfrm>
              <a:off x="4016308" y="1558007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5"/>
            <p:cNvSpPr/>
            <p:nvPr/>
          </p:nvSpPr>
          <p:spPr>
            <a:xfrm>
              <a:off x="1400299" y="212310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5"/>
            <p:cNvSpPr/>
            <p:nvPr/>
          </p:nvSpPr>
          <p:spPr>
            <a:xfrm>
              <a:off x="2298923" y="121000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5"/>
            <p:cNvSpPr/>
            <p:nvPr/>
          </p:nvSpPr>
          <p:spPr>
            <a:xfrm>
              <a:off x="2283609" y="1637253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5"/>
            <p:cNvSpPr/>
            <p:nvPr/>
          </p:nvSpPr>
          <p:spPr>
            <a:xfrm>
              <a:off x="2280933" y="1632471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25"/>
            <p:cNvSpPr/>
            <p:nvPr/>
          </p:nvSpPr>
          <p:spPr>
            <a:xfrm>
              <a:off x="1836771" y="1663668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25"/>
            <p:cNvSpPr/>
            <p:nvPr/>
          </p:nvSpPr>
          <p:spPr>
            <a:xfrm>
              <a:off x="1833640" y="1660480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5"/>
            <p:cNvSpPr/>
            <p:nvPr/>
          </p:nvSpPr>
          <p:spPr>
            <a:xfrm>
              <a:off x="2020595" y="1692132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5"/>
            <p:cNvSpPr/>
            <p:nvPr/>
          </p:nvSpPr>
          <p:spPr>
            <a:xfrm>
              <a:off x="2017407" y="1688489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5"/>
            <p:cNvSpPr/>
            <p:nvPr/>
          </p:nvSpPr>
          <p:spPr>
            <a:xfrm>
              <a:off x="2293116" y="1635146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5"/>
            <p:cNvSpPr/>
            <p:nvPr/>
          </p:nvSpPr>
          <p:spPr>
            <a:xfrm>
              <a:off x="2290440" y="1629852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25"/>
            <p:cNvSpPr/>
            <p:nvPr/>
          </p:nvSpPr>
          <p:spPr>
            <a:xfrm>
              <a:off x="2999153" y="1568027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25"/>
            <p:cNvSpPr/>
            <p:nvPr/>
          </p:nvSpPr>
          <p:spPr>
            <a:xfrm>
              <a:off x="2995509" y="1564383"/>
              <a:ext cx="88242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5"/>
            <p:cNvSpPr/>
            <p:nvPr/>
          </p:nvSpPr>
          <p:spPr>
            <a:xfrm>
              <a:off x="3130147" y="1424964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5"/>
            <p:cNvSpPr/>
            <p:nvPr/>
          </p:nvSpPr>
          <p:spPr>
            <a:xfrm>
              <a:off x="3126447" y="1421776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5"/>
            <p:cNvSpPr/>
            <p:nvPr/>
          </p:nvSpPr>
          <p:spPr>
            <a:xfrm>
              <a:off x="3248446" y="1621939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5"/>
            <p:cNvSpPr/>
            <p:nvPr/>
          </p:nvSpPr>
          <p:spPr>
            <a:xfrm>
              <a:off x="3244746" y="1618751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25"/>
            <p:cNvSpPr/>
            <p:nvPr/>
          </p:nvSpPr>
          <p:spPr>
            <a:xfrm>
              <a:off x="1773408" y="1427298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25"/>
            <p:cNvSpPr/>
            <p:nvPr/>
          </p:nvSpPr>
          <p:spPr>
            <a:xfrm>
              <a:off x="1747562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5"/>
            <p:cNvSpPr/>
            <p:nvPr/>
          </p:nvSpPr>
          <p:spPr>
            <a:xfrm>
              <a:off x="1744374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5"/>
            <p:cNvSpPr/>
            <p:nvPr/>
          </p:nvSpPr>
          <p:spPr>
            <a:xfrm>
              <a:off x="1975166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5"/>
            <p:cNvSpPr/>
            <p:nvPr/>
          </p:nvSpPr>
          <p:spPr>
            <a:xfrm>
              <a:off x="1971465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5"/>
            <p:cNvSpPr/>
            <p:nvPr/>
          </p:nvSpPr>
          <p:spPr>
            <a:xfrm>
              <a:off x="1855785" y="1509447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5"/>
            <p:cNvSpPr/>
            <p:nvPr/>
          </p:nvSpPr>
          <p:spPr>
            <a:xfrm>
              <a:off x="1852654" y="1505747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5"/>
            <p:cNvSpPr/>
            <p:nvPr/>
          </p:nvSpPr>
          <p:spPr>
            <a:xfrm>
              <a:off x="2110373" y="1414888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5"/>
            <p:cNvSpPr/>
            <p:nvPr/>
          </p:nvSpPr>
          <p:spPr>
            <a:xfrm>
              <a:off x="2107185" y="1411757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5"/>
            <p:cNvSpPr/>
            <p:nvPr/>
          </p:nvSpPr>
          <p:spPr>
            <a:xfrm>
              <a:off x="2591482" y="1337806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5"/>
            <p:cNvSpPr/>
            <p:nvPr/>
          </p:nvSpPr>
          <p:spPr>
            <a:xfrm>
              <a:off x="2588294" y="1334618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5"/>
            <p:cNvSpPr/>
            <p:nvPr/>
          </p:nvSpPr>
          <p:spPr>
            <a:xfrm>
              <a:off x="2649038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5"/>
            <p:cNvSpPr/>
            <p:nvPr/>
          </p:nvSpPr>
          <p:spPr>
            <a:xfrm>
              <a:off x="2712400" y="1416482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5"/>
            <p:cNvSpPr/>
            <p:nvPr/>
          </p:nvSpPr>
          <p:spPr>
            <a:xfrm>
              <a:off x="2775250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5"/>
            <p:cNvSpPr/>
            <p:nvPr/>
          </p:nvSpPr>
          <p:spPr>
            <a:xfrm>
              <a:off x="1404791" y="1554307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5"/>
            <p:cNvSpPr/>
            <p:nvPr/>
          </p:nvSpPr>
          <p:spPr>
            <a:xfrm>
              <a:off x="1401603" y="1551176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5"/>
            <p:cNvSpPr/>
            <p:nvPr/>
          </p:nvSpPr>
          <p:spPr>
            <a:xfrm>
              <a:off x="1575351" y="1628770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5"/>
            <p:cNvSpPr/>
            <p:nvPr/>
          </p:nvSpPr>
          <p:spPr>
            <a:xfrm>
              <a:off x="1515177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5"/>
            <p:cNvSpPr/>
            <p:nvPr/>
          </p:nvSpPr>
          <p:spPr>
            <a:xfrm>
              <a:off x="1456028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5"/>
            <p:cNvSpPr/>
            <p:nvPr/>
          </p:nvSpPr>
          <p:spPr>
            <a:xfrm>
              <a:off x="3635565" y="1627062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5"/>
            <p:cNvSpPr/>
            <p:nvPr/>
          </p:nvSpPr>
          <p:spPr>
            <a:xfrm>
              <a:off x="3631865" y="1623760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5"/>
            <p:cNvSpPr/>
            <p:nvPr/>
          </p:nvSpPr>
          <p:spPr>
            <a:xfrm>
              <a:off x="3607556" y="1751851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5"/>
            <p:cNvSpPr/>
            <p:nvPr/>
          </p:nvSpPr>
          <p:spPr>
            <a:xfrm>
              <a:off x="3603856" y="1748663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5"/>
            <p:cNvSpPr/>
            <p:nvPr/>
          </p:nvSpPr>
          <p:spPr>
            <a:xfrm>
              <a:off x="3402155" y="1499940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5"/>
            <p:cNvSpPr/>
            <p:nvPr/>
          </p:nvSpPr>
          <p:spPr>
            <a:xfrm>
              <a:off x="3398967" y="1496752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5"/>
            <p:cNvSpPr/>
            <p:nvPr/>
          </p:nvSpPr>
          <p:spPr>
            <a:xfrm>
              <a:off x="3445422" y="1520263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25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5"/>
            <p:cNvSpPr/>
            <p:nvPr/>
          </p:nvSpPr>
          <p:spPr>
            <a:xfrm>
              <a:off x="2563985" y="3123841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5"/>
            <p:cNvSpPr/>
            <p:nvPr/>
          </p:nvSpPr>
          <p:spPr>
            <a:xfrm>
              <a:off x="1555312" y="1878575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5"/>
            <p:cNvSpPr/>
            <p:nvPr/>
          </p:nvSpPr>
          <p:spPr>
            <a:xfrm>
              <a:off x="1552124" y="1875387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5"/>
            <p:cNvSpPr/>
            <p:nvPr/>
          </p:nvSpPr>
          <p:spPr>
            <a:xfrm>
              <a:off x="1656191" y="1985772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5"/>
            <p:cNvSpPr/>
            <p:nvPr/>
          </p:nvSpPr>
          <p:spPr>
            <a:xfrm>
              <a:off x="1652491" y="1982641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5"/>
            <p:cNvSpPr/>
            <p:nvPr/>
          </p:nvSpPr>
          <p:spPr>
            <a:xfrm>
              <a:off x="2594670" y="1910284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5"/>
            <p:cNvSpPr/>
            <p:nvPr/>
          </p:nvSpPr>
          <p:spPr>
            <a:xfrm>
              <a:off x="2591482" y="1906584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5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5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5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25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25"/>
            <p:cNvSpPr/>
            <p:nvPr/>
          </p:nvSpPr>
          <p:spPr>
            <a:xfrm>
              <a:off x="1630431" y="3081088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5"/>
            <p:cNvSpPr/>
            <p:nvPr/>
          </p:nvSpPr>
          <p:spPr>
            <a:xfrm>
              <a:off x="1551100" y="3077387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5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25"/>
            <p:cNvSpPr/>
            <p:nvPr/>
          </p:nvSpPr>
          <p:spPr>
            <a:xfrm>
              <a:off x="2092952" y="3564814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25"/>
            <p:cNvSpPr/>
            <p:nvPr/>
          </p:nvSpPr>
          <p:spPr>
            <a:xfrm>
              <a:off x="2089764" y="3561683"/>
              <a:ext cx="1044665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25"/>
            <p:cNvSpPr/>
            <p:nvPr/>
          </p:nvSpPr>
          <p:spPr>
            <a:xfrm>
              <a:off x="2352778" y="3564814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25"/>
            <p:cNvSpPr/>
            <p:nvPr/>
          </p:nvSpPr>
          <p:spPr>
            <a:xfrm>
              <a:off x="2349077" y="3561683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25"/>
            <p:cNvSpPr/>
            <p:nvPr/>
          </p:nvSpPr>
          <p:spPr>
            <a:xfrm>
              <a:off x="2821704" y="2132080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25"/>
            <p:cNvSpPr/>
            <p:nvPr/>
          </p:nvSpPr>
          <p:spPr>
            <a:xfrm>
              <a:off x="2818573" y="2128892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25"/>
            <p:cNvSpPr/>
            <p:nvPr/>
          </p:nvSpPr>
          <p:spPr>
            <a:xfrm>
              <a:off x="2889336" y="2203925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5"/>
            <p:cNvSpPr/>
            <p:nvPr/>
          </p:nvSpPr>
          <p:spPr>
            <a:xfrm>
              <a:off x="3253228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5"/>
            <p:cNvSpPr/>
            <p:nvPr/>
          </p:nvSpPr>
          <p:spPr>
            <a:xfrm>
              <a:off x="3285393" y="2173809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5"/>
            <p:cNvSpPr/>
            <p:nvPr/>
          </p:nvSpPr>
          <p:spPr>
            <a:xfrm>
              <a:off x="3314484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25"/>
            <p:cNvSpPr/>
            <p:nvPr/>
          </p:nvSpPr>
          <p:spPr>
            <a:xfrm>
              <a:off x="3132254" y="225356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25"/>
            <p:cNvSpPr/>
            <p:nvPr/>
          </p:nvSpPr>
          <p:spPr>
            <a:xfrm>
              <a:off x="3132254" y="229740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5"/>
            <p:cNvSpPr/>
            <p:nvPr/>
          </p:nvSpPr>
          <p:spPr>
            <a:xfrm>
              <a:off x="3132254" y="2341181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5"/>
            <p:cNvSpPr/>
            <p:nvPr/>
          </p:nvSpPr>
          <p:spPr>
            <a:xfrm>
              <a:off x="3114321" y="2441034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5"/>
            <p:cNvSpPr/>
            <p:nvPr/>
          </p:nvSpPr>
          <p:spPr>
            <a:xfrm>
              <a:off x="2892524" y="2571459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5"/>
            <p:cNvSpPr/>
            <p:nvPr/>
          </p:nvSpPr>
          <p:spPr>
            <a:xfrm>
              <a:off x="2892524" y="2528136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5"/>
            <p:cNvSpPr/>
            <p:nvPr/>
          </p:nvSpPr>
          <p:spPr>
            <a:xfrm>
              <a:off x="2892524" y="2484300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5"/>
            <p:cNvSpPr/>
            <p:nvPr/>
          </p:nvSpPr>
          <p:spPr>
            <a:xfrm>
              <a:off x="3078911" y="2690839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5"/>
            <p:cNvSpPr/>
            <p:nvPr/>
          </p:nvSpPr>
          <p:spPr>
            <a:xfrm>
              <a:off x="2906757" y="2690839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5"/>
            <p:cNvSpPr/>
            <p:nvPr/>
          </p:nvSpPr>
          <p:spPr>
            <a:xfrm>
              <a:off x="2906757" y="2740481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5"/>
            <p:cNvSpPr/>
            <p:nvPr/>
          </p:nvSpPr>
          <p:spPr>
            <a:xfrm>
              <a:off x="2998640" y="2244060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5"/>
            <p:cNvSpPr/>
            <p:nvPr/>
          </p:nvSpPr>
          <p:spPr>
            <a:xfrm>
              <a:off x="2994940" y="2239790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5"/>
            <p:cNvSpPr/>
            <p:nvPr/>
          </p:nvSpPr>
          <p:spPr>
            <a:xfrm>
              <a:off x="2911539" y="2233129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5"/>
            <p:cNvSpPr/>
            <p:nvPr/>
          </p:nvSpPr>
          <p:spPr>
            <a:xfrm>
              <a:off x="2910969" y="2229600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5"/>
            <p:cNvSpPr/>
            <p:nvPr/>
          </p:nvSpPr>
          <p:spPr>
            <a:xfrm>
              <a:off x="3125422" y="2463578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5"/>
            <p:cNvSpPr/>
            <p:nvPr/>
          </p:nvSpPr>
          <p:spPr>
            <a:xfrm>
              <a:off x="3122234" y="2460902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5"/>
            <p:cNvSpPr/>
            <p:nvPr/>
          </p:nvSpPr>
          <p:spPr>
            <a:xfrm>
              <a:off x="3157075" y="2485382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5"/>
            <p:cNvSpPr/>
            <p:nvPr/>
          </p:nvSpPr>
          <p:spPr>
            <a:xfrm>
              <a:off x="3153374" y="2482194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5"/>
            <p:cNvSpPr/>
            <p:nvPr/>
          </p:nvSpPr>
          <p:spPr>
            <a:xfrm>
              <a:off x="3166070" y="2499159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5"/>
            <p:cNvSpPr/>
            <p:nvPr/>
          </p:nvSpPr>
          <p:spPr>
            <a:xfrm>
              <a:off x="3162369" y="2495971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5"/>
            <p:cNvSpPr/>
            <p:nvPr/>
          </p:nvSpPr>
          <p:spPr>
            <a:xfrm>
              <a:off x="3187703" y="2516522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5"/>
            <p:cNvSpPr/>
            <p:nvPr/>
          </p:nvSpPr>
          <p:spPr>
            <a:xfrm>
              <a:off x="3184572" y="2512822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5"/>
            <p:cNvSpPr/>
            <p:nvPr/>
          </p:nvSpPr>
          <p:spPr>
            <a:xfrm>
              <a:off x="3154968" y="2476956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5"/>
            <p:cNvSpPr/>
            <p:nvPr/>
          </p:nvSpPr>
          <p:spPr>
            <a:xfrm>
              <a:off x="3142273" y="2464261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5"/>
            <p:cNvSpPr/>
            <p:nvPr/>
          </p:nvSpPr>
          <p:spPr>
            <a:xfrm>
              <a:off x="3147055" y="2469840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5"/>
            <p:cNvSpPr/>
            <p:nvPr/>
          </p:nvSpPr>
          <p:spPr>
            <a:xfrm>
              <a:off x="2593589" y="2681844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5"/>
            <p:cNvSpPr/>
            <p:nvPr/>
          </p:nvSpPr>
          <p:spPr>
            <a:xfrm>
              <a:off x="2590401" y="2678144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5"/>
            <p:cNvSpPr/>
            <p:nvPr/>
          </p:nvSpPr>
          <p:spPr>
            <a:xfrm>
              <a:off x="2287821" y="2677631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5"/>
            <p:cNvSpPr/>
            <p:nvPr/>
          </p:nvSpPr>
          <p:spPr>
            <a:xfrm>
              <a:off x="2284633" y="2674443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5"/>
            <p:cNvSpPr/>
            <p:nvPr/>
          </p:nvSpPr>
          <p:spPr>
            <a:xfrm>
              <a:off x="2393425" y="2357433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5"/>
            <p:cNvSpPr/>
            <p:nvPr/>
          </p:nvSpPr>
          <p:spPr>
            <a:xfrm>
              <a:off x="2389725" y="2506645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5"/>
            <p:cNvSpPr/>
            <p:nvPr/>
          </p:nvSpPr>
          <p:spPr>
            <a:xfrm>
              <a:off x="2454681" y="2494889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5"/>
            <p:cNvSpPr/>
            <p:nvPr/>
          </p:nvSpPr>
          <p:spPr>
            <a:xfrm>
              <a:off x="2604121" y="2494889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5"/>
            <p:cNvSpPr/>
            <p:nvPr/>
          </p:nvSpPr>
          <p:spPr>
            <a:xfrm>
              <a:off x="2454681" y="2558251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5"/>
            <p:cNvSpPr/>
            <p:nvPr/>
          </p:nvSpPr>
          <p:spPr>
            <a:xfrm>
              <a:off x="2554478" y="2525005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5"/>
            <p:cNvSpPr/>
            <p:nvPr/>
          </p:nvSpPr>
          <p:spPr>
            <a:xfrm>
              <a:off x="2454681" y="2525005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5"/>
            <p:cNvSpPr/>
            <p:nvPr/>
          </p:nvSpPr>
          <p:spPr>
            <a:xfrm>
              <a:off x="2593076" y="2558251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5"/>
            <p:cNvSpPr/>
            <p:nvPr/>
          </p:nvSpPr>
          <p:spPr>
            <a:xfrm>
              <a:off x="2393425" y="2137375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5"/>
            <p:cNvSpPr/>
            <p:nvPr/>
          </p:nvSpPr>
          <p:spPr>
            <a:xfrm>
              <a:off x="2389725" y="2133674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5"/>
            <p:cNvSpPr/>
            <p:nvPr/>
          </p:nvSpPr>
          <p:spPr>
            <a:xfrm>
              <a:off x="2658545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5"/>
            <p:cNvSpPr/>
            <p:nvPr/>
          </p:nvSpPr>
          <p:spPr>
            <a:xfrm>
              <a:off x="2696574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5"/>
            <p:cNvSpPr/>
            <p:nvPr/>
          </p:nvSpPr>
          <p:spPr>
            <a:xfrm>
              <a:off x="2734602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5"/>
            <p:cNvSpPr/>
            <p:nvPr/>
          </p:nvSpPr>
          <p:spPr>
            <a:xfrm>
              <a:off x="2494304" y="2179616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5"/>
            <p:cNvSpPr/>
            <p:nvPr/>
          </p:nvSpPr>
          <p:spPr>
            <a:xfrm>
              <a:off x="2491116" y="2176428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5"/>
            <p:cNvSpPr/>
            <p:nvPr/>
          </p:nvSpPr>
          <p:spPr>
            <a:xfrm>
              <a:off x="2512806" y="2198118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5"/>
            <p:cNvSpPr/>
            <p:nvPr/>
          </p:nvSpPr>
          <p:spPr>
            <a:xfrm>
              <a:off x="2509618" y="2194930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5"/>
            <p:cNvSpPr/>
            <p:nvPr/>
          </p:nvSpPr>
          <p:spPr>
            <a:xfrm>
              <a:off x="2576168" y="2227664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5"/>
            <p:cNvSpPr/>
            <p:nvPr/>
          </p:nvSpPr>
          <p:spPr>
            <a:xfrm>
              <a:off x="2570874" y="2256698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5"/>
            <p:cNvSpPr/>
            <p:nvPr/>
          </p:nvSpPr>
          <p:spPr>
            <a:xfrm>
              <a:off x="2567686" y="2253567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5"/>
            <p:cNvSpPr/>
            <p:nvPr/>
          </p:nvSpPr>
          <p:spPr>
            <a:xfrm>
              <a:off x="1792423" y="2126273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5"/>
            <p:cNvSpPr/>
            <p:nvPr/>
          </p:nvSpPr>
          <p:spPr>
            <a:xfrm>
              <a:off x="1788722" y="2123085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5"/>
            <p:cNvSpPr/>
            <p:nvPr/>
          </p:nvSpPr>
          <p:spPr>
            <a:xfrm>
              <a:off x="1978354" y="2178819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5"/>
            <p:cNvSpPr/>
            <p:nvPr/>
          </p:nvSpPr>
          <p:spPr>
            <a:xfrm>
              <a:off x="1983591" y="2175403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5"/>
            <p:cNvSpPr/>
            <p:nvPr/>
          </p:nvSpPr>
          <p:spPr>
            <a:xfrm>
              <a:off x="2031697" y="2262505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5"/>
            <p:cNvSpPr/>
            <p:nvPr/>
          </p:nvSpPr>
          <p:spPr>
            <a:xfrm>
              <a:off x="2027996" y="2259374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5"/>
            <p:cNvSpPr/>
            <p:nvPr/>
          </p:nvSpPr>
          <p:spPr>
            <a:xfrm>
              <a:off x="2048035" y="2214456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5"/>
            <p:cNvSpPr/>
            <p:nvPr/>
          </p:nvSpPr>
          <p:spPr>
            <a:xfrm>
              <a:off x="2044847" y="2210756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5"/>
            <p:cNvSpPr/>
            <p:nvPr/>
          </p:nvSpPr>
          <p:spPr>
            <a:xfrm>
              <a:off x="1908103" y="2387692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5"/>
            <p:cNvSpPr/>
            <p:nvPr/>
          </p:nvSpPr>
          <p:spPr>
            <a:xfrm>
              <a:off x="1904915" y="2384504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5"/>
            <p:cNvSpPr/>
            <p:nvPr/>
          </p:nvSpPr>
          <p:spPr>
            <a:xfrm>
              <a:off x="2023726" y="2561439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5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5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5"/>
            <p:cNvSpPr/>
            <p:nvPr/>
          </p:nvSpPr>
          <p:spPr>
            <a:xfrm>
              <a:off x="2127793" y="2705071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5"/>
            <p:cNvSpPr/>
            <p:nvPr/>
          </p:nvSpPr>
          <p:spPr>
            <a:xfrm>
              <a:off x="2124605" y="2701883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5"/>
            <p:cNvSpPr/>
            <p:nvPr/>
          </p:nvSpPr>
          <p:spPr>
            <a:xfrm>
              <a:off x="2026402" y="2792742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5"/>
            <p:cNvSpPr/>
            <p:nvPr/>
          </p:nvSpPr>
          <p:spPr>
            <a:xfrm>
              <a:off x="2023214" y="2789554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5"/>
            <p:cNvSpPr/>
            <p:nvPr/>
          </p:nvSpPr>
          <p:spPr>
            <a:xfrm>
              <a:off x="2123011" y="2705071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5"/>
            <p:cNvSpPr/>
            <p:nvPr/>
          </p:nvSpPr>
          <p:spPr>
            <a:xfrm>
              <a:off x="2119311" y="2701883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5"/>
            <p:cNvSpPr/>
            <p:nvPr/>
          </p:nvSpPr>
          <p:spPr>
            <a:xfrm>
              <a:off x="2021108" y="2792742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5"/>
            <p:cNvSpPr/>
            <p:nvPr/>
          </p:nvSpPr>
          <p:spPr>
            <a:xfrm>
              <a:off x="2017920" y="2789554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5"/>
            <p:cNvSpPr/>
            <p:nvPr/>
          </p:nvSpPr>
          <p:spPr>
            <a:xfrm>
              <a:off x="1924442" y="2844490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5"/>
            <p:cNvSpPr/>
            <p:nvPr/>
          </p:nvSpPr>
          <p:spPr>
            <a:xfrm>
              <a:off x="1921311" y="2841302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5"/>
            <p:cNvSpPr/>
            <p:nvPr/>
          </p:nvSpPr>
          <p:spPr>
            <a:xfrm>
              <a:off x="1919204" y="2844490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5"/>
            <p:cNvSpPr/>
            <p:nvPr/>
          </p:nvSpPr>
          <p:spPr>
            <a:xfrm>
              <a:off x="1916016" y="2841302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5"/>
            <p:cNvSpPr/>
            <p:nvPr/>
          </p:nvSpPr>
          <p:spPr>
            <a:xfrm>
              <a:off x="1958258" y="2712984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5"/>
            <p:cNvSpPr/>
            <p:nvPr/>
          </p:nvSpPr>
          <p:spPr>
            <a:xfrm>
              <a:off x="2564555" y="2795930"/>
              <a:ext cx="268880" cy="282031"/>
            </a:xfrm>
            <a:custGeom>
              <a:rect b="b" l="l" r="r" t="t"/>
              <a:pathLst>
                <a:path extrusionOk="0" h="4954" w="4723">
                  <a:moveTo>
                    <a:pt x="2960" y="0"/>
                  </a:moveTo>
                  <a:cubicBezTo>
                    <a:pt x="2087" y="0"/>
                    <a:pt x="1373" y="640"/>
                    <a:pt x="1373" y="1429"/>
                  </a:cubicBezTo>
                  <a:lnTo>
                    <a:pt x="1373" y="3126"/>
                  </a:lnTo>
                  <a:lnTo>
                    <a:pt x="1373" y="3423"/>
                  </a:lnTo>
                  <a:cubicBezTo>
                    <a:pt x="1373" y="4267"/>
                    <a:pt x="946" y="4954"/>
                    <a:pt x="0" y="4954"/>
                  </a:cubicBezTo>
                  <a:lnTo>
                    <a:pt x="4722" y="4954"/>
                  </a:lnTo>
                  <a:lnTo>
                    <a:pt x="4722" y="1429"/>
                  </a:lnTo>
                  <a:cubicBezTo>
                    <a:pt x="4722" y="631"/>
                    <a:pt x="4017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5"/>
            <p:cNvSpPr/>
            <p:nvPr/>
          </p:nvSpPr>
          <p:spPr>
            <a:xfrm>
              <a:off x="2561367" y="2792230"/>
              <a:ext cx="275200" cy="288920"/>
            </a:xfrm>
            <a:custGeom>
              <a:rect b="b" l="l" r="r" t="t"/>
              <a:pathLst>
                <a:path extrusionOk="0" h="5075" w="4834">
                  <a:moveTo>
                    <a:pt x="3192" y="121"/>
                  </a:moveTo>
                  <a:cubicBezTo>
                    <a:pt x="4036" y="121"/>
                    <a:pt x="4722" y="733"/>
                    <a:pt x="4722" y="1494"/>
                  </a:cubicBezTo>
                  <a:lnTo>
                    <a:pt x="4722" y="4963"/>
                  </a:lnTo>
                  <a:lnTo>
                    <a:pt x="669" y="4963"/>
                  </a:lnTo>
                  <a:cubicBezTo>
                    <a:pt x="1188" y="4741"/>
                    <a:pt x="1485" y="4221"/>
                    <a:pt x="1485" y="3488"/>
                  </a:cubicBezTo>
                  <a:lnTo>
                    <a:pt x="1485" y="1494"/>
                  </a:lnTo>
                  <a:cubicBezTo>
                    <a:pt x="1485" y="733"/>
                    <a:pt x="2171" y="121"/>
                    <a:pt x="3016" y="121"/>
                  </a:cubicBezTo>
                  <a:close/>
                  <a:moveTo>
                    <a:pt x="3016" y="0"/>
                  </a:moveTo>
                  <a:cubicBezTo>
                    <a:pt x="2106" y="0"/>
                    <a:pt x="1374" y="668"/>
                    <a:pt x="1374" y="1494"/>
                  </a:cubicBezTo>
                  <a:lnTo>
                    <a:pt x="1374" y="3488"/>
                  </a:lnTo>
                  <a:cubicBezTo>
                    <a:pt x="1374" y="4416"/>
                    <a:pt x="882" y="4963"/>
                    <a:pt x="56" y="4963"/>
                  </a:cubicBezTo>
                  <a:cubicBezTo>
                    <a:pt x="28" y="4963"/>
                    <a:pt x="1" y="4991"/>
                    <a:pt x="1" y="5019"/>
                  </a:cubicBezTo>
                  <a:cubicBezTo>
                    <a:pt x="1" y="5056"/>
                    <a:pt x="28" y="5075"/>
                    <a:pt x="56" y="5075"/>
                  </a:cubicBezTo>
                  <a:lnTo>
                    <a:pt x="4778" y="5075"/>
                  </a:lnTo>
                  <a:cubicBezTo>
                    <a:pt x="4815" y="5075"/>
                    <a:pt x="4834" y="5056"/>
                    <a:pt x="4834" y="5019"/>
                  </a:cubicBezTo>
                  <a:lnTo>
                    <a:pt x="4834" y="1494"/>
                  </a:lnTo>
                  <a:cubicBezTo>
                    <a:pt x="4834" y="668"/>
                    <a:pt x="410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5"/>
            <p:cNvSpPr/>
            <p:nvPr/>
          </p:nvSpPr>
          <p:spPr>
            <a:xfrm>
              <a:off x="2572468" y="2799630"/>
              <a:ext cx="260967" cy="274630"/>
            </a:xfrm>
            <a:custGeom>
              <a:rect b="b" l="l" r="r" t="t"/>
              <a:pathLst>
                <a:path extrusionOk="0" h="4824" w="4584">
                  <a:moveTo>
                    <a:pt x="4583" y="4824"/>
                  </a:moveTo>
                  <a:lnTo>
                    <a:pt x="0" y="4824"/>
                  </a:lnTo>
                  <a:lnTo>
                    <a:pt x="0" y="4824"/>
                  </a:lnTo>
                  <a:cubicBezTo>
                    <a:pt x="910" y="4824"/>
                    <a:pt x="1327" y="4156"/>
                    <a:pt x="1327" y="3330"/>
                  </a:cubicBezTo>
                  <a:lnTo>
                    <a:pt x="1327" y="3043"/>
                  </a:lnTo>
                  <a:lnTo>
                    <a:pt x="1327" y="1392"/>
                  </a:lnTo>
                  <a:cubicBezTo>
                    <a:pt x="1327" y="622"/>
                    <a:pt x="2023" y="0"/>
                    <a:pt x="2876" y="0"/>
                  </a:cubicBezTo>
                  <a:lnTo>
                    <a:pt x="3043" y="0"/>
                  </a:lnTo>
                  <a:cubicBezTo>
                    <a:pt x="3897" y="0"/>
                    <a:pt x="4583" y="622"/>
                    <a:pt x="4583" y="1392"/>
                  </a:cubicBezTo>
                  <a:lnTo>
                    <a:pt x="4583" y="48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5"/>
            <p:cNvSpPr/>
            <p:nvPr/>
          </p:nvSpPr>
          <p:spPr>
            <a:xfrm>
              <a:off x="2730902" y="2795361"/>
              <a:ext cx="742595" cy="638071"/>
            </a:xfrm>
            <a:custGeom>
              <a:rect b="b" l="l" r="r" t="t"/>
              <a:pathLst>
                <a:path extrusionOk="0" h="11208" w="13044">
                  <a:moveTo>
                    <a:pt x="0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1" y="1"/>
                  </a:moveTo>
                  <a:cubicBezTo>
                    <a:pt x="17" y="1"/>
                    <a:pt x="1689" y="20"/>
                    <a:pt x="1689" y="1977"/>
                  </a:cubicBezTo>
                  <a:lnTo>
                    <a:pt x="1689" y="3071"/>
                  </a:lnTo>
                  <a:lnTo>
                    <a:pt x="1633" y="9760"/>
                  </a:lnTo>
                  <a:cubicBezTo>
                    <a:pt x="1633" y="10558"/>
                    <a:pt x="2394" y="11207"/>
                    <a:pt x="3331" y="11207"/>
                  </a:cubicBezTo>
                  <a:lnTo>
                    <a:pt x="13025" y="11207"/>
                  </a:lnTo>
                  <a:lnTo>
                    <a:pt x="13034" y="1977"/>
                  </a:lnTo>
                  <a:cubicBezTo>
                    <a:pt x="13043" y="901"/>
                    <a:pt x="12014" y="29"/>
                    <a:pt x="10743" y="19"/>
                  </a:cubicBezTo>
                  <a:lnTo>
                    <a:pt x="3757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5"/>
            <p:cNvSpPr/>
            <p:nvPr/>
          </p:nvSpPr>
          <p:spPr>
            <a:xfrm>
              <a:off x="2726689" y="2792230"/>
              <a:ext cx="749427" cy="644334"/>
            </a:xfrm>
            <a:custGeom>
              <a:rect b="b" l="l" r="r" t="t"/>
              <a:pathLst>
                <a:path extrusionOk="0" h="11318" w="13164">
                  <a:moveTo>
                    <a:pt x="650" y="121"/>
                  </a:moveTo>
                  <a:lnTo>
                    <a:pt x="3822" y="139"/>
                  </a:lnTo>
                  <a:lnTo>
                    <a:pt x="3831" y="139"/>
                  </a:lnTo>
                  <a:lnTo>
                    <a:pt x="10817" y="130"/>
                  </a:lnTo>
                  <a:cubicBezTo>
                    <a:pt x="11485" y="139"/>
                    <a:pt x="12106" y="381"/>
                    <a:pt x="12533" y="817"/>
                  </a:cubicBezTo>
                  <a:cubicBezTo>
                    <a:pt x="12867" y="1160"/>
                    <a:pt x="13052" y="1587"/>
                    <a:pt x="13052" y="2032"/>
                  </a:cubicBezTo>
                  <a:lnTo>
                    <a:pt x="13043" y="11197"/>
                  </a:lnTo>
                  <a:lnTo>
                    <a:pt x="3405" y="11197"/>
                  </a:lnTo>
                  <a:cubicBezTo>
                    <a:pt x="2913" y="11197"/>
                    <a:pt x="2459" y="11021"/>
                    <a:pt x="2143" y="10705"/>
                  </a:cubicBezTo>
                  <a:cubicBezTo>
                    <a:pt x="1902" y="10455"/>
                    <a:pt x="1763" y="10140"/>
                    <a:pt x="1772" y="9824"/>
                  </a:cubicBezTo>
                  <a:lnTo>
                    <a:pt x="1828" y="2032"/>
                  </a:lnTo>
                  <a:cubicBezTo>
                    <a:pt x="1828" y="789"/>
                    <a:pt x="1160" y="306"/>
                    <a:pt x="650" y="121"/>
                  </a:cubicBezTo>
                  <a:close/>
                  <a:moveTo>
                    <a:pt x="74" y="0"/>
                  </a:moveTo>
                  <a:cubicBezTo>
                    <a:pt x="9" y="0"/>
                    <a:pt x="0" y="47"/>
                    <a:pt x="0" y="56"/>
                  </a:cubicBezTo>
                  <a:cubicBezTo>
                    <a:pt x="0" y="84"/>
                    <a:pt x="9" y="121"/>
                    <a:pt x="74" y="121"/>
                  </a:cubicBezTo>
                  <a:cubicBezTo>
                    <a:pt x="149" y="121"/>
                    <a:pt x="1707" y="149"/>
                    <a:pt x="1707" y="2032"/>
                  </a:cubicBezTo>
                  <a:lnTo>
                    <a:pt x="1651" y="9824"/>
                  </a:lnTo>
                  <a:cubicBezTo>
                    <a:pt x="1651" y="10177"/>
                    <a:pt x="1800" y="10520"/>
                    <a:pt x="2060" y="10789"/>
                  </a:cubicBezTo>
                  <a:cubicBezTo>
                    <a:pt x="2394" y="11123"/>
                    <a:pt x="2885" y="11318"/>
                    <a:pt x="3405" y="11318"/>
                  </a:cubicBezTo>
                  <a:lnTo>
                    <a:pt x="13099" y="11318"/>
                  </a:lnTo>
                  <a:cubicBezTo>
                    <a:pt x="13127" y="11318"/>
                    <a:pt x="13155" y="11290"/>
                    <a:pt x="13155" y="11262"/>
                  </a:cubicBezTo>
                  <a:lnTo>
                    <a:pt x="13164" y="2032"/>
                  </a:lnTo>
                  <a:cubicBezTo>
                    <a:pt x="13164" y="1559"/>
                    <a:pt x="12969" y="1095"/>
                    <a:pt x="12616" y="733"/>
                  </a:cubicBezTo>
                  <a:cubicBezTo>
                    <a:pt x="12171" y="279"/>
                    <a:pt x="11513" y="19"/>
                    <a:pt x="10817" y="19"/>
                  </a:cubicBezTo>
                  <a:lnTo>
                    <a:pt x="3841" y="28"/>
                  </a:lnTo>
                  <a:lnTo>
                    <a:pt x="3831" y="28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5"/>
            <p:cNvSpPr/>
            <p:nvPr/>
          </p:nvSpPr>
          <p:spPr>
            <a:xfrm>
              <a:off x="2931065" y="2916847"/>
              <a:ext cx="88242" cy="87729"/>
            </a:xfrm>
            <a:custGeom>
              <a:rect b="b" l="l" r="r" t="t"/>
              <a:pathLst>
                <a:path extrusionOk="0" h="1541" w="1550">
                  <a:moveTo>
                    <a:pt x="780" y="1"/>
                  </a:moveTo>
                  <a:cubicBezTo>
                    <a:pt x="353" y="1"/>
                    <a:pt x="0" y="344"/>
                    <a:pt x="0" y="770"/>
                  </a:cubicBezTo>
                  <a:cubicBezTo>
                    <a:pt x="0" y="1197"/>
                    <a:pt x="353" y="1540"/>
                    <a:pt x="780" y="1540"/>
                  </a:cubicBezTo>
                  <a:cubicBezTo>
                    <a:pt x="1197" y="1540"/>
                    <a:pt x="1549" y="1197"/>
                    <a:pt x="1549" y="770"/>
                  </a:cubicBezTo>
                  <a:cubicBezTo>
                    <a:pt x="1549" y="344"/>
                    <a:pt x="119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5"/>
            <p:cNvSpPr/>
            <p:nvPr/>
          </p:nvSpPr>
          <p:spPr>
            <a:xfrm>
              <a:off x="2927877" y="2913659"/>
              <a:ext cx="94618" cy="94105"/>
            </a:xfrm>
            <a:custGeom>
              <a:rect b="b" l="l" r="r" t="t"/>
              <a:pathLst>
                <a:path extrusionOk="0" h="1653" w="1662">
                  <a:moveTo>
                    <a:pt x="836" y="112"/>
                  </a:moveTo>
                  <a:cubicBezTo>
                    <a:pt x="1225" y="112"/>
                    <a:pt x="1541" y="437"/>
                    <a:pt x="1541" y="826"/>
                  </a:cubicBezTo>
                  <a:cubicBezTo>
                    <a:pt x="1541" y="1216"/>
                    <a:pt x="1225" y="1541"/>
                    <a:pt x="836" y="1541"/>
                  </a:cubicBezTo>
                  <a:cubicBezTo>
                    <a:pt x="437" y="1541"/>
                    <a:pt x="121" y="1216"/>
                    <a:pt x="121" y="826"/>
                  </a:cubicBezTo>
                  <a:cubicBezTo>
                    <a:pt x="121" y="437"/>
                    <a:pt x="437" y="112"/>
                    <a:pt x="836" y="112"/>
                  </a:cubicBezTo>
                  <a:close/>
                  <a:moveTo>
                    <a:pt x="836" y="1"/>
                  </a:moveTo>
                  <a:cubicBezTo>
                    <a:pt x="372" y="1"/>
                    <a:pt x="1" y="372"/>
                    <a:pt x="1" y="826"/>
                  </a:cubicBezTo>
                  <a:cubicBezTo>
                    <a:pt x="1" y="1281"/>
                    <a:pt x="372" y="1652"/>
                    <a:pt x="836" y="1652"/>
                  </a:cubicBezTo>
                  <a:cubicBezTo>
                    <a:pt x="1290" y="1652"/>
                    <a:pt x="1661" y="1281"/>
                    <a:pt x="1661" y="826"/>
                  </a:cubicBezTo>
                  <a:cubicBezTo>
                    <a:pt x="1661" y="372"/>
                    <a:pt x="1290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5"/>
            <p:cNvSpPr/>
            <p:nvPr/>
          </p:nvSpPr>
          <p:spPr>
            <a:xfrm>
              <a:off x="3072079" y="2925842"/>
              <a:ext cx="278331" cy="6376"/>
            </a:xfrm>
            <a:custGeom>
              <a:rect b="b" l="l" r="r" t="t"/>
              <a:pathLst>
                <a:path extrusionOk="0" h="112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4833" y="112"/>
                  </a:lnTo>
                  <a:cubicBezTo>
                    <a:pt x="4870" y="112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5"/>
            <p:cNvSpPr/>
            <p:nvPr/>
          </p:nvSpPr>
          <p:spPr>
            <a:xfrm>
              <a:off x="3072079" y="2960683"/>
              <a:ext cx="115682" cy="6945"/>
            </a:xfrm>
            <a:custGeom>
              <a:rect b="b" l="l" r="r" t="t"/>
              <a:pathLst>
                <a:path extrusionOk="0" h="122" w="2032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976" y="121"/>
                  </a:lnTo>
                  <a:cubicBezTo>
                    <a:pt x="2013" y="121"/>
                    <a:pt x="2032" y="93"/>
                    <a:pt x="2032" y="65"/>
                  </a:cubicBezTo>
                  <a:cubicBezTo>
                    <a:pt x="2032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5"/>
            <p:cNvSpPr/>
            <p:nvPr/>
          </p:nvSpPr>
          <p:spPr>
            <a:xfrm>
              <a:off x="3234214" y="2960683"/>
              <a:ext cx="116194" cy="6945"/>
            </a:xfrm>
            <a:custGeom>
              <a:rect b="b" l="l" r="r" t="t"/>
              <a:pathLst>
                <a:path extrusionOk="0" h="122" w="204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76" y="121"/>
                  </a:lnTo>
                  <a:cubicBezTo>
                    <a:pt x="2013" y="121"/>
                    <a:pt x="2041" y="93"/>
                    <a:pt x="2041" y="65"/>
                  </a:cubicBezTo>
                  <a:cubicBezTo>
                    <a:pt x="2041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5"/>
            <p:cNvSpPr/>
            <p:nvPr/>
          </p:nvSpPr>
          <p:spPr>
            <a:xfrm>
              <a:off x="3074698" y="3010325"/>
              <a:ext cx="115739" cy="6376"/>
            </a:xfrm>
            <a:custGeom>
              <a:rect b="b" l="l" r="r" t="t"/>
              <a:pathLst>
                <a:path extrusionOk="0" h="112" w="2033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1976" y="112"/>
                  </a:lnTo>
                  <a:cubicBezTo>
                    <a:pt x="2004" y="112"/>
                    <a:pt x="2032" y="93"/>
                    <a:pt x="2032" y="56"/>
                  </a:cubicBezTo>
                  <a:cubicBezTo>
                    <a:pt x="2032" y="28"/>
                    <a:pt x="2004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5"/>
            <p:cNvSpPr/>
            <p:nvPr/>
          </p:nvSpPr>
          <p:spPr>
            <a:xfrm>
              <a:off x="2932659" y="3068962"/>
              <a:ext cx="85053" cy="84541"/>
            </a:xfrm>
            <a:custGeom>
              <a:rect b="b" l="l" r="r" t="t"/>
              <a:pathLst>
                <a:path extrusionOk="0" h="1485" w="1494">
                  <a:moveTo>
                    <a:pt x="752" y="0"/>
                  </a:moveTo>
                  <a:cubicBezTo>
                    <a:pt x="334" y="0"/>
                    <a:pt x="0" y="334"/>
                    <a:pt x="0" y="742"/>
                  </a:cubicBezTo>
                  <a:cubicBezTo>
                    <a:pt x="0" y="1150"/>
                    <a:pt x="334" y="1484"/>
                    <a:pt x="752" y="1484"/>
                  </a:cubicBezTo>
                  <a:cubicBezTo>
                    <a:pt x="1160" y="1484"/>
                    <a:pt x="1494" y="1150"/>
                    <a:pt x="1494" y="742"/>
                  </a:cubicBezTo>
                  <a:cubicBezTo>
                    <a:pt x="1494" y="334"/>
                    <a:pt x="1160" y="0"/>
                    <a:pt x="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5"/>
            <p:cNvSpPr/>
            <p:nvPr/>
          </p:nvSpPr>
          <p:spPr>
            <a:xfrm>
              <a:off x="2929471" y="3065774"/>
              <a:ext cx="91430" cy="91430"/>
            </a:xfrm>
            <a:custGeom>
              <a:rect b="b" l="l" r="r" t="t"/>
              <a:pathLst>
                <a:path extrusionOk="0" h="1606" w="1606">
                  <a:moveTo>
                    <a:pt x="808" y="112"/>
                  </a:moveTo>
                  <a:cubicBezTo>
                    <a:pt x="1179" y="112"/>
                    <a:pt x="1485" y="418"/>
                    <a:pt x="1485" y="798"/>
                  </a:cubicBezTo>
                  <a:cubicBezTo>
                    <a:pt x="1485" y="1179"/>
                    <a:pt x="1179" y="1485"/>
                    <a:pt x="808" y="1485"/>
                  </a:cubicBezTo>
                  <a:cubicBezTo>
                    <a:pt x="427" y="1485"/>
                    <a:pt x="121" y="1179"/>
                    <a:pt x="121" y="798"/>
                  </a:cubicBezTo>
                  <a:cubicBezTo>
                    <a:pt x="121" y="418"/>
                    <a:pt x="427" y="112"/>
                    <a:pt x="808" y="112"/>
                  </a:cubicBezTo>
                  <a:close/>
                  <a:moveTo>
                    <a:pt x="808" y="1"/>
                  </a:moveTo>
                  <a:cubicBezTo>
                    <a:pt x="362" y="1"/>
                    <a:pt x="0" y="362"/>
                    <a:pt x="0" y="798"/>
                  </a:cubicBezTo>
                  <a:cubicBezTo>
                    <a:pt x="0" y="1244"/>
                    <a:pt x="362" y="1605"/>
                    <a:pt x="808" y="1605"/>
                  </a:cubicBezTo>
                  <a:cubicBezTo>
                    <a:pt x="1244" y="1605"/>
                    <a:pt x="1605" y="1244"/>
                    <a:pt x="1605" y="798"/>
                  </a:cubicBezTo>
                  <a:cubicBezTo>
                    <a:pt x="1605" y="362"/>
                    <a:pt x="1244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5"/>
            <p:cNvSpPr/>
            <p:nvPr/>
          </p:nvSpPr>
          <p:spPr>
            <a:xfrm>
              <a:off x="3072079" y="3076363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5"/>
            <p:cNvSpPr/>
            <p:nvPr/>
          </p:nvSpPr>
          <p:spPr>
            <a:xfrm>
              <a:off x="2927365" y="3123841"/>
              <a:ext cx="323249" cy="309016"/>
            </a:xfrm>
            <a:custGeom>
              <a:rect b="b" l="l" r="r" t="t"/>
              <a:pathLst>
                <a:path extrusionOk="0" h="5428" w="5678">
                  <a:moveTo>
                    <a:pt x="3618" y="1"/>
                  </a:moveTo>
                  <a:cubicBezTo>
                    <a:pt x="2589" y="1"/>
                    <a:pt x="1754" y="697"/>
                    <a:pt x="1754" y="1559"/>
                  </a:cubicBezTo>
                  <a:lnTo>
                    <a:pt x="1754" y="3424"/>
                  </a:lnTo>
                  <a:lnTo>
                    <a:pt x="1754" y="3749"/>
                  </a:lnTo>
                  <a:cubicBezTo>
                    <a:pt x="1754" y="4676"/>
                    <a:pt x="1095" y="5428"/>
                    <a:pt x="0" y="5428"/>
                  </a:cubicBezTo>
                  <a:lnTo>
                    <a:pt x="5678" y="5428"/>
                  </a:lnTo>
                  <a:lnTo>
                    <a:pt x="5678" y="1559"/>
                  </a:lnTo>
                  <a:cubicBezTo>
                    <a:pt x="5678" y="697"/>
                    <a:pt x="4843" y="1"/>
                    <a:pt x="3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5"/>
            <p:cNvSpPr/>
            <p:nvPr/>
          </p:nvSpPr>
          <p:spPr>
            <a:xfrm>
              <a:off x="2924177" y="3120198"/>
              <a:ext cx="329625" cy="315848"/>
            </a:xfrm>
            <a:custGeom>
              <a:rect b="b" l="l" r="r" t="t"/>
              <a:pathLst>
                <a:path extrusionOk="0" h="5548" w="5790">
                  <a:moveTo>
                    <a:pt x="3878" y="121"/>
                  </a:moveTo>
                  <a:cubicBezTo>
                    <a:pt x="4871" y="121"/>
                    <a:pt x="5678" y="798"/>
                    <a:pt x="5678" y="1623"/>
                  </a:cubicBezTo>
                  <a:lnTo>
                    <a:pt x="5678" y="5427"/>
                  </a:lnTo>
                  <a:lnTo>
                    <a:pt x="761" y="5427"/>
                  </a:lnTo>
                  <a:cubicBezTo>
                    <a:pt x="1439" y="5195"/>
                    <a:pt x="1865" y="4592"/>
                    <a:pt x="1865" y="3813"/>
                  </a:cubicBezTo>
                  <a:lnTo>
                    <a:pt x="1865" y="1623"/>
                  </a:lnTo>
                  <a:cubicBezTo>
                    <a:pt x="1865" y="798"/>
                    <a:pt x="2682" y="121"/>
                    <a:pt x="3674" y="121"/>
                  </a:cubicBezTo>
                  <a:close/>
                  <a:moveTo>
                    <a:pt x="3674" y="0"/>
                  </a:moveTo>
                  <a:cubicBezTo>
                    <a:pt x="2617" y="0"/>
                    <a:pt x="1754" y="733"/>
                    <a:pt x="1754" y="1623"/>
                  </a:cubicBezTo>
                  <a:lnTo>
                    <a:pt x="1754" y="3813"/>
                  </a:lnTo>
                  <a:cubicBezTo>
                    <a:pt x="1754" y="4768"/>
                    <a:pt x="1058" y="5427"/>
                    <a:pt x="56" y="5427"/>
                  </a:cubicBezTo>
                  <a:cubicBezTo>
                    <a:pt x="19" y="5427"/>
                    <a:pt x="1" y="5455"/>
                    <a:pt x="1" y="5492"/>
                  </a:cubicBezTo>
                  <a:cubicBezTo>
                    <a:pt x="1" y="5520"/>
                    <a:pt x="19" y="5547"/>
                    <a:pt x="56" y="5547"/>
                  </a:cubicBezTo>
                  <a:lnTo>
                    <a:pt x="5734" y="5547"/>
                  </a:lnTo>
                  <a:cubicBezTo>
                    <a:pt x="5771" y="5547"/>
                    <a:pt x="5789" y="5520"/>
                    <a:pt x="5789" y="5492"/>
                  </a:cubicBezTo>
                  <a:lnTo>
                    <a:pt x="5789" y="1623"/>
                  </a:lnTo>
                  <a:cubicBezTo>
                    <a:pt x="5789" y="733"/>
                    <a:pt x="4936" y="0"/>
                    <a:pt x="3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5"/>
            <p:cNvSpPr/>
            <p:nvPr/>
          </p:nvSpPr>
          <p:spPr>
            <a:xfrm>
              <a:off x="2936360" y="3132324"/>
              <a:ext cx="307934" cy="294214"/>
            </a:xfrm>
            <a:custGeom>
              <a:rect b="b" l="l" r="r" t="t"/>
              <a:pathLst>
                <a:path extrusionOk="0" h="5168" w="5409">
                  <a:moveTo>
                    <a:pt x="5408" y="5167"/>
                  </a:moveTo>
                  <a:lnTo>
                    <a:pt x="56" y="5167"/>
                  </a:lnTo>
                  <a:lnTo>
                    <a:pt x="0" y="5167"/>
                  </a:lnTo>
                  <a:cubicBezTo>
                    <a:pt x="1048" y="5167"/>
                    <a:pt x="1670" y="4453"/>
                    <a:pt x="1670" y="3572"/>
                  </a:cubicBezTo>
                  <a:lnTo>
                    <a:pt x="1670" y="3266"/>
                  </a:lnTo>
                  <a:lnTo>
                    <a:pt x="1670" y="1485"/>
                  </a:lnTo>
                  <a:cubicBezTo>
                    <a:pt x="1670" y="659"/>
                    <a:pt x="2468" y="0"/>
                    <a:pt x="3442" y="0"/>
                  </a:cubicBezTo>
                  <a:lnTo>
                    <a:pt x="3636" y="0"/>
                  </a:lnTo>
                  <a:cubicBezTo>
                    <a:pt x="4620" y="0"/>
                    <a:pt x="5408" y="659"/>
                    <a:pt x="5408" y="1485"/>
                  </a:cubicBezTo>
                  <a:lnTo>
                    <a:pt x="5408" y="51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5"/>
            <p:cNvSpPr/>
            <p:nvPr/>
          </p:nvSpPr>
          <p:spPr>
            <a:xfrm>
              <a:off x="3142273" y="3123841"/>
              <a:ext cx="634883" cy="497056"/>
            </a:xfrm>
            <a:custGeom>
              <a:rect b="b" l="l" r="r" t="t"/>
              <a:pathLst>
                <a:path extrusionOk="0" h="8731" w="11152">
                  <a:moveTo>
                    <a:pt x="1" y="1"/>
                  </a:moveTo>
                  <a:cubicBezTo>
                    <a:pt x="1031" y="1"/>
                    <a:pt x="1856" y="669"/>
                    <a:pt x="1856" y="1504"/>
                  </a:cubicBezTo>
                  <a:lnTo>
                    <a:pt x="1856" y="7766"/>
                  </a:lnTo>
                  <a:cubicBezTo>
                    <a:pt x="1856" y="8294"/>
                    <a:pt x="2385" y="8730"/>
                    <a:pt x="3044" y="8730"/>
                  </a:cubicBezTo>
                  <a:lnTo>
                    <a:pt x="11152" y="8730"/>
                  </a:lnTo>
                  <a:lnTo>
                    <a:pt x="11152" y="2162"/>
                  </a:lnTo>
                  <a:cubicBezTo>
                    <a:pt x="11152" y="966"/>
                    <a:pt x="9964" y="1"/>
                    <a:pt x="8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5"/>
            <p:cNvSpPr/>
            <p:nvPr/>
          </p:nvSpPr>
          <p:spPr>
            <a:xfrm>
              <a:off x="3139142" y="3120198"/>
              <a:ext cx="641203" cy="503831"/>
            </a:xfrm>
            <a:custGeom>
              <a:rect b="b" l="l" r="r" t="t"/>
              <a:pathLst>
                <a:path extrusionOk="0" h="8850" w="11263">
                  <a:moveTo>
                    <a:pt x="8544" y="121"/>
                  </a:moveTo>
                  <a:cubicBezTo>
                    <a:pt x="9982" y="121"/>
                    <a:pt x="11142" y="1067"/>
                    <a:pt x="11142" y="2226"/>
                  </a:cubicBezTo>
                  <a:lnTo>
                    <a:pt x="11142" y="8739"/>
                  </a:lnTo>
                  <a:lnTo>
                    <a:pt x="3099" y="8739"/>
                  </a:lnTo>
                  <a:cubicBezTo>
                    <a:pt x="2477" y="8739"/>
                    <a:pt x="1967" y="8330"/>
                    <a:pt x="1967" y="7830"/>
                  </a:cubicBezTo>
                  <a:lnTo>
                    <a:pt x="1967" y="1568"/>
                  </a:lnTo>
                  <a:cubicBezTo>
                    <a:pt x="1967" y="909"/>
                    <a:pt x="1475" y="353"/>
                    <a:pt x="780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cubicBezTo>
                    <a:pt x="1049" y="121"/>
                    <a:pt x="1846" y="770"/>
                    <a:pt x="1846" y="1568"/>
                  </a:cubicBezTo>
                  <a:lnTo>
                    <a:pt x="1846" y="7820"/>
                  </a:lnTo>
                  <a:cubicBezTo>
                    <a:pt x="1846" y="8395"/>
                    <a:pt x="2412" y="8850"/>
                    <a:pt x="3099" y="8850"/>
                  </a:cubicBezTo>
                  <a:lnTo>
                    <a:pt x="11207" y="8850"/>
                  </a:lnTo>
                  <a:cubicBezTo>
                    <a:pt x="11234" y="8850"/>
                    <a:pt x="11262" y="8831"/>
                    <a:pt x="11262" y="8794"/>
                  </a:cubicBezTo>
                  <a:lnTo>
                    <a:pt x="11262" y="2217"/>
                  </a:lnTo>
                  <a:cubicBezTo>
                    <a:pt x="11262" y="993"/>
                    <a:pt x="10047" y="0"/>
                    <a:pt x="8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5"/>
            <p:cNvSpPr/>
            <p:nvPr/>
          </p:nvSpPr>
          <p:spPr>
            <a:xfrm>
              <a:off x="3355132" y="3261724"/>
              <a:ext cx="82435" cy="82435"/>
            </a:xfrm>
            <a:custGeom>
              <a:rect b="b" l="l" r="r" t="t"/>
              <a:pathLst>
                <a:path extrusionOk="0" h="1448" w="1448">
                  <a:moveTo>
                    <a:pt x="724" y="0"/>
                  </a:moveTo>
                  <a:cubicBezTo>
                    <a:pt x="325" y="0"/>
                    <a:pt x="0" y="325"/>
                    <a:pt x="0" y="724"/>
                  </a:cubicBezTo>
                  <a:cubicBezTo>
                    <a:pt x="0" y="1123"/>
                    <a:pt x="325" y="1447"/>
                    <a:pt x="724" y="1447"/>
                  </a:cubicBezTo>
                  <a:cubicBezTo>
                    <a:pt x="1123" y="1447"/>
                    <a:pt x="1448" y="1123"/>
                    <a:pt x="1438" y="724"/>
                  </a:cubicBezTo>
                  <a:cubicBezTo>
                    <a:pt x="1438" y="325"/>
                    <a:pt x="1123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5"/>
            <p:cNvSpPr/>
            <p:nvPr/>
          </p:nvSpPr>
          <p:spPr>
            <a:xfrm>
              <a:off x="3351944" y="3258536"/>
              <a:ext cx="88811" cy="88754"/>
            </a:xfrm>
            <a:custGeom>
              <a:rect b="b" l="l" r="r" t="t"/>
              <a:pathLst>
                <a:path extrusionOk="0" h="1559" w="1560">
                  <a:moveTo>
                    <a:pt x="780" y="121"/>
                  </a:moveTo>
                  <a:cubicBezTo>
                    <a:pt x="1142" y="121"/>
                    <a:pt x="1439" y="418"/>
                    <a:pt x="1439" y="780"/>
                  </a:cubicBezTo>
                  <a:cubicBezTo>
                    <a:pt x="1439" y="1142"/>
                    <a:pt x="1142" y="1448"/>
                    <a:pt x="780" y="1448"/>
                  </a:cubicBezTo>
                  <a:cubicBezTo>
                    <a:pt x="409" y="1448"/>
                    <a:pt x="112" y="1142"/>
                    <a:pt x="112" y="780"/>
                  </a:cubicBezTo>
                  <a:cubicBezTo>
                    <a:pt x="112" y="418"/>
                    <a:pt x="409" y="121"/>
                    <a:pt x="780" y="121"/>
                  </a:cubicBezTo>
                  <a:close/>
                  <a:moveTo>
                    <a:pt x="780" y="1"/>
                  </a:moveTo>
                  <a:cubicBezTo>
                    <a:pt x="344" y="1"/>
                    <a:pt x="1" y="353"/>
                    <a:pt x="1" y="780"/>
                  </a:cubicBezTo>
                  <a:cubicBezTo>
                    <a:pt x="1" y="1206"/>
                    <a:pt x="353" y="1559"/>
                    <a:pt x="780" y="1559"/>
                  </a:cubicBezTo>
                  <a:cubicBezTo>
                    <a:pt x="1207" y="1559"/>
                    <a:pt x="1559" y="1206"/>
                    <a:pt x="1559" y="780"/>
                  </a:cubicBezTo>
                  <a:cubicBezTo>
                    <a:pt x="1559" y="353"/>
                    <a:pt x="1207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5"/>
            <p:cNvSpPr/>
            <p:nvPr/>
          </p:nvSpPr>
          <p:spPr>
            <a:xfrm>
              <a:off x="3478725" y="3265936"/>
              <a:ext cx="219237" cy="6889"/>
            </a:xfrm>
            <a:custGeom>
              <a:rect b="b" l="l" r="r" t="t"/>
              <a:pathLst>
                <a:path extrusionOk="0" h="121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5"/>
            <p:cNvSpPr/>
            <p:nvPr/>
          </p:nvSpPr>
          <p:spPr>
            <a:xfrm>
              <a:off x="3478725" y="3309772"/>
              <a:ext cx="111981" cy="6889"/>
            </a:xfrm>
            <a:custGeom>
              <a:rect b="b" l="l" r="r" t="t"/>
              <a:pathLst>
                <a:path extrusionOk="0" h="121" w="1967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11" y="121"/>
                  </a:lnTo>
                  <a:cubicBezTo>
                    <a:pt x="1948" y="121"/>
                    <a:pt x="1967" y="93"/>
                    <a:pt x="1967" y="65"/>
                  </a:cubicBezTo>
                  <a:cubicBezTo>
                    <a:pt x="1967" y="28"/>
                    <a:pt x="1948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5"/>
            <p:cNvSpPr/>
            <p:nvPr/>
          </p:nvSpPr>
          <p:spPr>
            <a:xfrm>
              <a:off x="3478725" y="3346206"/>
              <a:ext cx="219237" cy="6945"/>
            </a:xfrm>
            <a:custGeom>
              <a:rect b="b" l="l" r="r" t="t"/>
              <a:pathLst>
                <a:path extrusionOk="0" h="122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5"/>
            <p:cNvSpPr/>
            <p:nvPr/>
          </p:nvSpPr>
          <p:spPr>
            <a:xfrm>
              <a:off x="3314484" y="3420670"/>
              <a:ext cx="598904" cy="199654"/>
            </a:xfrm>
            <a:custGeom>
              <a:rect b="b" l="l" r="r" t="t"/>
              <a:pathLst>
                <a:path extrusionOk="0" h="3507" w="10520">
                  <a:moveTo>
                    <a:pt x="10511" y="0"/>
                  </a:moveTo>
                  <a:lnTo>
                    <a:pt x="974" y="10"/>
                  </a:lnTo>
                  <a:lnTo>
                    <a:pt x="974" y="2403"/>
                  </a:lnTo>
                  <a:cubicBezTo>
                    <a:pt x="983" y="2941"/>
                    <a:pt x="640" y="3396"/>
                    <a:pt x="0" y="3498"/>
                  </a:cubicBezTo>
                  <a:cubicBezTo>
                    <a:pt x="40" y="3501"/>
                    <a:pt x="77" y="3502"/>
                    <a:pt x="109" y="3502"/>
                  </a:cubicBezTo>
                  <a:cubicBezTo>
                    <a:pt x="172" y="3502"/>
                    <a:pt x="214" y="3498"/>
                    <a:pt x="214" y="3498"/>
                  </a:cubicBezTo>
                  <a:lnTo>
                    <a:pt x="6429" y="3507"/>
                  </a:lnTo>
                  <a:lnTo>
                    <a:pt x="9138" y="3507"/>
                  </a:lnTo>
                  <a:cubicBezTo>
                    <a:pt x="9898" y="3507"/>
                    <a:pt x="10520" y="3006"/>
                    <a:pt x="10520" y="2403"/>
                  </a:cubicBezTo>
                  <a:lnTo>
                    <a:pt x="10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5"/>
            <p:cNvSpPr/>
            <p:nvPr/>
          </p:nvSpPr>
          <p:spPr>
            <a:xfrm>
              <a:off x="3309190" y="3417482"/>
              <a:ext cx="607386" cy="206030"/>
            </a:xfrm>
            <a:custGeom>
              <a:rect b="b" l="l" r="r" t="t"/>
              <a:pathLst>
                <a:path extrusionOk="0" h="3619" w="10669">
                  <a:moveTo>
                    <a:pt x="10548" y="121"/>
                  </a:moveTo>
                  <a:lnTo>
                    <a:pt x="10548" y="2459"/>
                  </a:lnTo>
                  <a:cubicBezTo>
                    <a:pt x="10548" y="2691"/>
                    <a:pt x="10455" y="2914"/>
                    <a:pt x="10270" y="3099"/>
                  </a:cubicBezTo>
                  <a:cubicBezTo>
                    <a:pt x="10019" y="3359"/>
                    <a:pt x="9639" y="3498"/>
                    <a:pt x="9231" y="3507"/>
                  </a:cubicBezTo>
                  <a:lnTo>
                    <a:pt x="6605" y="3498"/>
                  </a:lnTo>
                  <a:cubicBezTo>
                    <a:pt x="6578" y="3507"/>
                    <a:pt x="6550" y="3507"/>
                    <a:pt x="6522" y="3507"/>
                  </a:cubicBezTo>
                  <a:lnTo>
                    <a:pt x="473" y="3498"/>
                  </a:lnTo>
                  <a:cubicBezTo>
                    <a:pt x="891" y="3313"/>
                    <a:pt x="1132" y="2932"/>
                    <a:pt x="1132" y="2459"/>
                  </a:cubicBezTo>
                  <a:lnTo>
                    <a:pt x="1123" y="121"/>
                  </a:lnTo>
                  <a:close/>
                  <a:moveTo>
                    <a:pt x="10604" y="1"/>
                  </a:moveTo>
                  <a:lnTo>
                    <a:pt x="1067" y="10"/>
                  </a:lnTo>
                  <a:cubicBezTo>
                    <a:pt x="1049" y="10"/>
                    <a:pt x="1039" y="19"/>
                    <a:pt x="1030" y="29"/>
                  </a:cubicBezTo>
                  <a:cubicBezTo>
                    <a:pt x="1012" y="38"/>
                    <a:pt x="1012" y="56"/>
                    <a:pt x="1012" y="66"/>
                  </a:cubicBezTo>
                  <a:lnTo>
                    <a:pt x="1012" y="2459"/>
                  </a:lnTo>
                  <a:cubicBezTo>
                    <a:pt x="1021" y="3006"/>
                    <a:pt x="659" y="3405"/>
                    <a:pt x="84" y="3498"/>
                  </a:cubicBezTo>
                  <a:lnTo>
                    <a:pt x="65" y="3498"/>
                  </a:lnTo>
                  <a:cubicBezTo>
                    <a:pt x="10" y="3498"/>
                    <a:pt x="0" y="3526"/>
                    <a:pt x="0" y="3554"/>
                  </a:cubicBezTo>
                  <a:cubicBezTo>
                    <a:pt x="0" y="3609"/>
                    <a:pt x="47" y="3609"/>
                    <a:pt x="93" y="3619"/>
                  </a:cubicBezTo>
                  <a:lnTo>
                    <a:pt x="9231" y="3619"/>
                  </a:lnTo>
                  <a:cubicBezTo>
                    <a:pt x="9676" y="3619"/>
                    <a:pt x="10084" y="3461"/>
                    <a:pt x="10353" y="3183"/>
                  </a:cubicBezTo>
                  <a:cubicBezTo>
                    <a:pt x="10557" y="2979"/>
                    <a:pt x="10669" y="2719"/>
                    <a:pt x="10669" y="2459"/>
                  </a:cubicBezTo>
                  <a:lnTo>
                    <a:pt x="10659" y="56"/>
                  </a:lnTo>
                  <a:cubicBezTo>
                    <a:pt x="10659" y="29"/>
                    <a:pt x="10631" y="1"/>
                    <a:pt x="10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5"/>
            <p:cNvSpPr/>
            <p:nvPr/>
          </p:nvSpPr>
          <p:spPr>
            <a:xfrm>
              <a:off x="3319722" y="3424370"/>
              <a:ext cx="583646" cy="192822"/>
            </a:xfrm>
            <a:custGeom>
              <a:rect b="b" l="l" r="r" t="t"/>
              <a:pathLst>
                <a:path extrusionOk="0" h="3387" w="10252">
                  <a:moveTo>
                    <a:pt x="10242" y="0"/>
                  </a:moveTo>
                  <a:lnTo>
                    <a:pt x="1021" y="0"/>
                  </a:lnTo>
                  <a:lnTo>
                    <a:pt x="1031" y="2320"/>
                  </a:lnTo>
                  <a:cubicBezTo>
                    <a:pt x="1031" y="2839"/>
                    <a:pt x="706" y="3275"/>
                    <a:pt x="84" y="3377"/>
                  </a:cubicBezTo>
                  <a:cubicBezTo>
                    <a:pt x="66" y="3377"/>
                    <a:pt x="1" y="3377"/>
                    <a:pt x="84" y="3377"/>
                  </a:cubicBezTo>
                  <a:cubicBezTo>
                    <a:pt x="196" y="3377"/>
                    <a:pt x="288" y="3377"/>
                    <a:pt x="288" y="3377"/>
                  </a:cubicBezTo>
                  <a:lnTo>
                    <a:pt x="6300" y="3386"/>
                  </a:lnTo>
                  <a:cubicBezTo>
                    <a:pt x="6328" y="3386"/>
                    <a:pt x="6346" y="3386"/>
                    <a:pt x="6374" y="3386"/>
                  </a:cubicBezTo>
                  <a:lnTo>
                    <a:pt x="8916" y="3386"/>
                  </a:lnTo>
                  <a:cubicBezTo>
                    <a:pt x="9658" y="3377"/>
                    <a:pt x="10252" y="2904"/>
                    <a:pt x="10252" y="2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5"/>
            <p:cNvSpPr/>
            <p:nvPr/>
          </p:nvSpPr>
          <p:spPr>
            <a:xfrm>
              <a:off x="1858973" y="2558251"/>
              <a:ext cx="562525" cy="562525"/>
            </a:xfrm>
            <a:custGeom>
              <a:rect b="b" l="l" r="r" t="t"/>
              <a:pathLst>
                <a:path extrusionOk="0" h="9881" w="9881">
                  <a:moveTo>
                    <a:pt x="4945" y="1"/>
                  </a:moveTo>
                  <a:cubicBezTo>
                    <a:pt x="2218" y="1"/>
                    <a:pt x="1" y="2218"/>
                    <a:pt x="1" y="4945"/>
                  </a:cubicBezTo>
                  <a:cubicBezTo>
                    <a:pt x="1" y="7672"/>
                    <a:pt x="2218" y="9880"/>
                    <a:pt x="4945" y="9880"/>
                  </a:cubicBezTo>
                  <a:cubicBezTo>
                    <a:pt x="7672" y="9880"/>
                    <a:pt x="9880" y="7672"/>
                    <a:pt x="9880" y="4945"/>
                  </a:cubicBezTo>
                  <a:cubicBezTo>
                    <a:pt x="9880" y="2218"/>
                    <a:pt x="7672" y="1"/>
                    <a:pt x="4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5"/>
            <p:cNvSpPr/>
            <p:nvPr/>
          </p:nvSpPr>
          <p:spPr>
            <a:xfrm>
              <a:off x="1748957" y="2524435"/>
              <a:ext cx="630101" cy="630158"/>
            </a:xfrm>
            <a:custGeom>
              <a:rect b="b" l="l" r="r" t="t"/>
              <a:pathLst>
                <a:path extrusionOk="0" h="11069" w="11068">
                  <a:moveTo>
                    <a:pt x="5539" y="1"/>
                  </a:moveTo>
                  <a:cubicBezTo>
                    <a:pt x="2487" y="1"/>
                    <a:pt x="1" y="2487"/>
                    <a:pt x="1" y="5539"/>
                  </a:cubicBezTo>
                  <a:cubicBezTo>
                    <a:pt x="1" y="8591"/>
                    <a:pt x="2487" y="11068"/>
                    <a:pt x="5539" y="11068"/>
                  </a:cubicBezTo>
                  <a:cubicBezTo>
                    <a:pt x="8591" y="11068"/>
                    <a:pt x="11068" y="8591"/>
                    <a:pt x="11068" y="5539"/>
                  </a:cubicBezTo>
                  <a:cubicBezTo>
                    <a:pt x="11068" y="2487"/>
                    <a:pt x="8591" y="1"/>
                    <a:pt x="5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5"/>
            <p:cNvSpPr/>
            <p:nvPr/>
          </p:nvSpPr>
          <p:spPr>
            <a:xfrm>
              <a:off x="1866886" y="2566164"/>
              <a:ext cx="547211" cy="547211"/>
            </a:xfrm>
            <a:custGeom>
              <a:rect b="b" l="l" r="r" t="t"/>
              <a:pathLst>
                <a:path extrusionOk="0" h="9612" w="9612">
                  <a:moveTo>
                    <a:pt x="4806" y="1"/>
                  </a:moveTo>
                  <a:cubicBezTo>
                    <a:pt x="4769" y="1"/>
                    <a:pt x="4750" y="29"/>
                    <a:pt x="4750" y="56"/>
                  </a:cubicBezTo>
                  <a:cubicBezTo>
                    <a:pt x="4750" y="94"/>
                    <a:pt x="4769" y="112"/>
                    <a:pt x="4806" y="112"/>
                  </a:cubicBezTo>
                  <a:cubicBezTo>
                    <a:pt x="7394" y="112"/>
                    <a:pt x="9500" y="2218"/>
                    <a:pt x="9500" y="4806"/>
                  </a:cubicBezTo>
                  <a:cubicBezTo>
                    <a:pt x="9500" y="7394"/>
                    <a:pt x="7394" y="9491"/>
                    <a:pt x="4806" y="9491"/>
                  </a:cubicBezTo>
                  <a:cubicBezTo>
                    <a:pt x="2218" y="9491"/>
                    <a:pt x="112" y="7394"/>
                    <a:pt x="112" y="4806"/>
                  </a:cubicBezTo>
                  <a:cubicBezTo>
                    <a:pt x="112" y="4407"/>
                    <a:pt x="168" y="3999"/>
                    <a:pt x="270" y="3619"/>
                  </a:cubicBezTo>
                  <a:cubicBezTo>
                    <a:pt x="279" y="3582"/>
                    <a:pt x="260" y="3554"/>
                    <a:pt x="223" y="3545"/>
                  </a:cubicBezTo>
                  <a:cubicBezTo>
                    <a:pt x="219" y="3543"/>
                    <a:pt x="214" y="3542"/>
                    <a:pt x="209" y="3542"/>
                  </a:cubicBezTo>
                  <a:cubicBezTo>
                    <a:pt x="187" y="3542"/>
                    <a:pt x="166" y="3560"/>
                    <a:pt x="158" y="3591"/>
                  </a:cubicBezTo>
                  <a:cubicBezTo>
                    <a:pt x="56" y="3981"/>
                    <a:pt x="1" y="4389"/>
                    <a:pt x="1" y="4806"/>
                  </a:cubicBezTo>
                  <a:cubicBezTo>
                    <a:pt x="1" y="7459"/>
                    <a:pt x="2153" y="9611"/>
                    <a:pt x="4806" y="9611"/>
                  </a:cubicBezTo>
                  <a:cubicBezTo>
                    <a:pt x="7459" y="9611"/>
                    <a:pt x="9611" y="7459"/>
                    <a:pt x="9611" y="4806"/>
                  </a:cubicBezTo>
                  <a:cubicBezTo>
                    <a:pt x="9611" y="2153"/>
                    <a:pt x="7459" y="1"/>
                    <a:pt x="4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5"/>
            <p:cNvSpPr/>
            <p:nvPr/>
          </p:nvSpPr>
          <p:spPr>
            <a:xfrm>
              <a:off x="1890683" y="2596621"/>
              <a:ext cx="128890" cy="134412"/>
            </a:xfrm>
            <a:custGeom>
              <a:rect b="b" l="l" r="r" t="t"/>
              <a:pathLst>
                <a:path extrusionOk="0" h="2361" w="2264">
                  <a:moveTo>
                    <a:pt x="2193" y="0"/>
                  </a:moveTo>
                  <a:cubicBezTo>
                    <a:pt x="2185" y="0"/>
                    <a:pt x="2178" y="2"/>
                    <a:pt x="2171" y="4"/>
                  </a:cubicBezTo>
                  <a:cubicBezTo>
                    <a:pt x="1985" y="97"/>
                    <a:pt x="1809" y="208"/>
                    <a:pt x="1642" y="319"/>
                  </a:cubicBezTo>
                  <a:cubicBezTo>
                    <a:pt x="1253" y="598"/>
                    <a:pt x="909" y="922"/>
                    <a:pt x="612" y="1293"/>
                  </a:cubicBezTo>
                  <a:cubicBezTo>
                    <a:pt x="371" y="1599"/>
                    <a:pt x="167" y="1933"/>
                    <a:pt x="9" y="2286"/>
                  </a:cubicBezTo>
                  <a:cubicBezTo>
                    <a:pt x="0" y="2314"/>
                    <a:pt x="9" y="2342"/>
                    <a:pt x="37" y="2360"/>
                  </a:cubicBezTo>
                  <a:lnTo>
                    <a:pt x="65" y="2360"/>
                  </a:lnTo>
                  <a:cubicBezTo>
                    <a:pt x="84" y="2360"/>
                    <a:pt x="102" y="2351"/>
                    <a:pt x="111" y="2332"/>
                  </a:cubicBezTo>
                  <a:cubicBezTo>
                    <a:pt x="269" y="1989"/>
                    <a:pt x="464" y="1664"/>
                    <a:pt x="696" y="1368"/>
                  </a:cubicBezTo>
                  <a:cubicBezTo>
                    <a:pt x="993" y="1006"/>
                    <a:pt x="1327" y="681"/>
                    <a:pt x="1716" y="412"/>
                  </a:cubicBezTo>
                  <a:cubicBezTo>
                    <a:pt x="1874" y="301"/>
                    <a:pt x="2050" y="199"/>
                    <a:pt x="2227" y="106"/>
                  </a:cubicBezTo>
                  <a:cubicBezTo>
                    <a:pt x="2254" y="97"/>
                    <a:pt x="2264" y="60"/>
                    <a:pt x="2245" y="32"/>
                  </a:cubicBezTo>
                  <a:cubicBezTo>
                    <a:pt x="2238" y="11"/>
                    <a:pt x="2216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5"/>
            <p:cNvSpPr/>
            <p:nvPr/>
          </p:nvSpPr>
          <p:spPr>
            <a:xfrm>
              <a:off x="1712152" y="3085073"/>
              <a:ext cx="182802" cy="179216"/>
            </a:xfrm>
            <a:custGeom>
              <a:rect b="b" l="l" r="r" t="t"/>
              <a:pathLst>
                <a:path extrusionOk="0" h="3148" w="3211">
                  <a:moveTo>
                    <a:pt x="1354" y="0"/>
                  </a:moveTo>
                  <a:cubicBezTo>
                    <a:pt x="1272" y="0"/>
                    <a:pt x="1188" y="33"/>
                    <a:pt x="1123" y="98"/>
                  </a:cubicBezTo>
                  <a:lnTo>
                    <a:pt x="121" y="1090"/>
                  </a:lnTo>
                  <a:cubicBezTo>
                    <a:pt x="1" y="1220"/>
                    <a:pt x="1" y="1424"/>
                    <a:pt x="121" y="1545"/>
                  </a:cubicBezTo>
                  <a:lnTo>
                    <a:pt x="205" y="1619"/>
                  </a:lnTo>
                  <a:lnTo>
                    <a:pt x="1439" y="2862"/>
                  </a:lnTo>
                  <a:lnTo>
                    <a:pt x="1633" y="3057"/>
                  </a:lnTo>
                  <a:cubicBezTo>
                    <a:pt x="1694" y="3117"/>
                    <a:pt x="1775" y="3147"/>
                    <a:pt x="1857" y="3147"/>
                  </a:cubicBezTo>
                  <a:cubicBezTo>
                    <a:pt x="1939" y="3147"/>
                    <a:pt x="2023" y="3117"/>
                    <a:pt x="2088" y="3057"/>
                  </a:cubicBezTo>
                  <a:lnTo>
                    <a:pt x="3090" y="2055"/>
                  </a:lnTo>
                  <a:cubicBezTo>
                    <a:pt x="3201" y="1934"/>
                    <a:pt x="3210" y="1749"/>
                    <a:pt x="3099" y="1619"/>
                  </a:cubicBezTo>
                  <a:cubicBezTo>
                    <a:pt x="3099" y="1619"/>
                    <a:pt x="3090" y="1610"/>
                    <a:pt x="3081" y="1600"/>
                  </a:cubicBezTo>
                  <a:lnTo>
                    <a:pt x="1587" y="107"/>
                  </a:lnTo>
                  <a:lnTo>
                    <a:pt x="1578" y="98"/>
                  </a:lnTo>
                  <a:cubicBezTo>
                    <a:pt x="1517" y="33"/>
                    <a:pt x="1436" y="0"/>
                    <a:pt x="1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5"/>
            <p:cNvSpPr/>
            <p:nvPr/>
          </p:nvSpPr>
          <p:spPr>
            <a:xfrm>
              <a:off x="1710558" y="3081600"/>
              <a:ext cx="188097" cy="185990"/>
            </a:xfrm>
            <a:custGeom>
              <a:rect b="b" l="l" r="r" t="t"/>
              <a:pathLst>
                <a:path extrusionOk="0" h="3267" w="3304">
                  <a:moveTo>
                    <a:pt x="1383" y="121"/>
                  </a:moveTo>
                  <a:cubicBezTo>
                    <a:pt x="1448" y="121"/>
                    <a:pt x="1513" y="140"/>
                    <a:pt x="1569" y="196"/>
                  </a:cubicBezTo>
                  <a:lnTo>
                    <a:pt x="3081" y="1708"/>
                  </a:lnTo>
                  <a:lnTo>
                    <a:pt x="3090" y="1717"/>
                  </a:lnTo>
                  <a:cubicBezTo>
                    <a:pt x="3173" y="1828"/>
                    <a:pt x="3173" y="1977"/>
                    <a:pt x="3071" y="2070"/>
                  </a:cubicBezTo>
                  <a:lnTo>
                    <a:pt x="2070" y="3071"/>
                  </a:lnTo>
                  <a:cubicBezTo>
                    <a:pt x="2019" y="3122"/>
                    <a:pt x="1954" y="3148"/>
                    <a:pt x="1889" y="3148"/>
                  </a:cubicBezTo>
                  <a:cubicBezTo>
                    <a:pt x="1824" y="3148"/>
                    <a:pt x="1759" y="3122"/>
                    <a:pt x="1708" y="3071"/>
                  </a:cubicBezTo>
                  <a:lnTo>
                    <a:pt x="196" y="1569"/>
                  </a:lnTo>
                  <a:cubicBezTo>
                    <a:pt x="94" y="1467"/>
                    <a:pt x="94" y="1300"/>
                    <a:pt x="196" y="1198"/>
                  </a:cubicBezTo>
                  <a:lnTo>
                    <a:pt x="1198" y="196"/>
                  </a:lnTo>
                  <a:cubicBezTo>
                    <a:pt x="1244" y="140"/>
                    <a:pt x="1318" y="121"/>
                    <a:pt x="1383" y="121"/>
                  </a:cubicBezTo>
                  <a:close/>
                  <a:moveTo>
                    <a:pt x="1383" y="1"/>
                  </a:moveTo>
                  <a:cubicBezTo>
                    <a:pt x="1286" y="1"/>
                    <a:pt x="1188" y="38"/>
                    <a:pt x="1114" y="112"/>
                  </a:cubicBezTo>
                  <a:lnTo>
                    <a:pt x="112" y="1114"/>
                  </a:lnTo>
                  <a:cubicBezTo>
                    <a:pt x="47" y="1188"/>
                    <a:pt x="1" y="1281"/>
                    <a:pt x="1" y="1383"/>
                  </a:cubicBezTo>
                  <a:cubicBezTo>
                    <a:pt x="1" y="1485"/>
                    <a:pt x="47" y="1578"/>
                    <a:pt x="112" y="1643"/>
                  </a:cubicBezTo>
                  <a:lnTo>
                    <a:pt x="1624" y="3155"/>
                  </a:lnTo>
                  <a:cubicBezTo>
                    <a:pt x="1689" y="3229"/>
                    <a:pt x="1791" y="3266"/>
                    <a:pt x="1884" y="3266"/>
                  </a:cubicBezTo>
                  <a:cubicBezTo>
                    <a:pt x="1986" y="3266"/>
                    <a:pt x="2079" y="3229"/>
                    <a:pt x="2153" y="3155"/>
                  </a:cubicBezTo>
                  <a:lnTo>
                    <a:pt x="3155" y="2153"/>
                  </a:lnTo>
                  <a:cubicBezTo>
                    <a:pt x="3294" y="2014"/>
                    <a:pt x="3303" y="1801"/>
                    <a:pt x="3173" y="1643"/>
                  </a:cubicBezTo>
                  <a:cubicBezTo>
                    <a:pt x="3164" y="1634"/>
                    <a:pt x="3164" y="1624"/>
                    <a:pt x="3155" y="1624"/>
                  </a:cubicBezTo>
                  <a:lnTo>
                    <a:pt x="1652" y="112"/>
                  </a:lnTo>
                  <a:cubicBezTo>
                    <a:pt x="1578" y="38"/>
                    <a:pt x="148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5"/>
            <p:cNvSpPr/>
            <p:nvPr/>
          </p:nvSpPr>
          <p:spPr>
            <a:xfrm>
              <a:off x="1663022" y="3177184"/>
              <a:ext cx="131053" cy="132135"/>
            </a:xfrm>
            <a:custGeom>
              <a:rect b="b" l="l" r="r" t="t"/>
              <a:pathLst>
                <a:path extrusionOk="0" h="2321" w="2302">
                  <a:moveTo>
                    <a:pt x="1068" y="1"/>
                  </a:moveTo>
                  <a:lnTo>
                    <a:pt x="1" y="1096"/>
                  </a:lnTo>
                  <a:cubicBezTo>
                    <a:pt x="353" y="1383"/>
                    <a:pt x="864" y="1893"/>
                    <a:pt x="1188" y="2255"/>
                  </a:cubicBezTo>
                  <a:cubicBezTo>
                    <a:pt x="1207" y="2283"/>
                    <a:pt x="1225" y="2302"/>
                    <a:pt x="1244" y="2320"/>
                  </a:cubicBezTo>
                  <a:lnTo>
                    <a:pt x="2302" y="124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5"/>
            <p:cNvSpPr/>
            <p:nvPr/>
          </p:nvSpPr>
          <p:spPr>
            <a:xfrm>
              <a:off x="1659322" y="3174053"/>
              <a:ext cx="138454" cy="138909"/>
            </a:xfrm>
            <a:custGeom>
              <a:rect b="b" l="l" r="r" t="t"/>
              <a:pathLst>
                <a:path extrusionOk="0" h="2440" w="2432">
                  <a:moveTo>
                    <a:pt x="1133" y="139"/>
                  </a:moveTo>
                  <a:lnTo>
                    <a:pt x="2292" y="1290"/>
                  </a:lnTo>
                  <a:lnTo>
                    <a:pt x="1309" y="2292"/>
                  </a:lnTo>
                  <a:cubicBezTo>
                    <a:pt x="1309" y="2282"/>
                    <a:pt x="1300" y="2282"/>
                    <a:pt x="1300" y="2273"/>
                  </a:cubicBezTo>
                  <a:cubicBezTo>
                    <a:pt x="975" y="1911"/>
                    <a:pt x="493" y="1438"/>
                    <a:pt x="149" y="1141"/>
                  </a:cubicBezTo>
                  <a:lnTo>
                    <a:pt x="1133" y="139"/>
                  </a:lnTo>
                  <a:close/>
                  <a:moveTo>
                    <a:pt x="1123" y="0"/>
                  </a:moveTo>
                  <a:cubicBezTo>
                    <a:pt x="1114" y="0"/>
                    <a:pt x="1096" y="0"/>
                    <a:pt x="1086" y="10"/>
                  </a:cubicBezTo>
                  <a:lnTo>
                    <a:pt x="20" y="1104"/>
                  </a:lnTo>
                  <a:cubicBezTo>
                    <a:pt x="10" y="1113"/>
                    <a:pt x="1" y="1132"/>
                    <a:pt x="1" y="1151"/>
                  </a:cubicBezTo>
                  <a:cubicBezTo>
                    <a:pt x="10" y="1169"/>
                    <a:pt x="20" y="1188"/>
                    <a:pt x="29" y="1197"/>
                  </a:cubicBezTo>
                  <a:cubicBezTo>
                    <a:pt x="363" y="1475"/>
                    <a:pt x="882" y="1985"/>
                    <a:pt x="1207" y="2357"/>
                  </a:cubicBezTo>
                  <a:cubicBezTo>
                    <a:pt x="1226" y="2375"/>
                    <a:pt x="1244" y="2394"/>
                    <a:pt x="1263" y="2412"/>
                  </a:cubicBezTo>
                  <a:cubicBezTo>
                    <a:pt x="1272" y="2431"/>
                    <a:pt x="1290" y="2440"/>
                    <a:pt x="1309" y="2440"/>
                  </a:cubicBezTo>
                  <a:cubicBezTo>
                    <a:pt x="1328" y="2440"/>
                    <a:pt x="1337" y="2431"/>
                    <a:pt x="1346" y="2421"/>
                  </a:cubicBezTo>
                  <a:lnTo>
                    <a:pt x="2404" y="1336"/>
                  </a:lnTo>
                  <a:cubicBezTo>
                    <a:pt x="2431" y="1308"/>
                    <a:pt x="2431" y="1271"/>
                    <a:pt x="2404" y="1253"/>
                  </a:cubicBezTo>
                  <a:lnTo>
                    <a:pt x="1170" y="10"/>
                  </a:lnTo>
                  <a:cubicBezTo>
                    <a:pt x="1161" y="0"/>
                    <a:pt x="1142" y="0"/>
                    <a:pt x="1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5"/>
            <p:cNvSpPr/>
            <p:nvPr/>
          </p:nvSpPr>
          <p:spPr>
            <a:xfrm>
              <a:off x="1329815" y="3227054"/>
              <a:ext cx="419403" cy="406252"/>
            </a:xfrm>
            <a:custGeom>
              <a:rect b="b" l="l" r="r" t="t"/>
              <a:pathLst>
                <a:path extrusionOk="0" h="7136" w="7367">
                  <a:moveTo>
                    <a:pt x="5511" y="1"/>
                  </a:moveTo>
                  <a:cubicBezTo>
                    <a:pt x="5503" y="1"/>
                    <a:pt x="5497" y="3"/>
                    <a:pt x="5492" y="6"/>
                  </a:cubicBezTo>
                  <a:lnTo>
                    <a:pt x="511" y="4941"/>
                  </a:lnTo>
                  <a:cubicBezTo>
                    <a:pt x="0" y="5442"/>
                    <a:pt x="0" y="6259"/>
                    <a:pt x="511" y="6760"/>
                  </a:cubicBezTo>
                  <a:cubicBezTo>
                    <a:pt x="761" y="7010"/>
                    <a:pt x="1093" y="7135"/>
                    <a:pt x="1425" y="7135"/>
                  </a:cubicBezTo>
                  <a:cubicBezTo>
                    <a:pt x="1758" y="7135"/>
                    <a:pt x="2092" y="7010"/>
                    <a:pt x="2347" y="6760"/>
                  </a:cubicBezTo>
                  <a:lnTo>
                    <a:pt x="7329" y="1824"/>
                  </a:lnTo>
                  <a:cubicBezTo>
                    <a:pt x="7366" y="1797"/>
                    <a:pt x="7264" y="1648"/>
                    <a:pt x="7097" y="1453"/>
                  </a:cubicBezTo>
                  <a:cubicBezTo>
                    <a:pt x="7078" y="1426"/>
                    <a:pt x="7060" y="1407"/>
                    <a:pt x="7041" y="1388"/>
                  </a:cubicBezTo>
                  <a:cubicBezTo>
                    <a:pt x="6717" y="1017"/>
                    <a:pt x="6206" y="507"/>
                    <a:pt x="5854" y="220"/>
                  </a:cubicBezTo>
                  <a:cubicBezTo>
                    <a:pt x="5854" y="220"/>
                    <a:pt x="5854" y="220"/>
                    <a:pt x="5854" y="210"/>
                  </a:cubicBezTo>
                  <a:cubicBezTo>
                    <a:pt x="5692" y="81"/>
                    <a:pt x="5566" y="1"/>
                    <a:pt x="5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5"/>
            <p:cNvSpPr/>
            <p:nvPr/>
          </p:nvSpPr>
          <p:spPr>
            <a:xfrm>
              <a:off x="1333516" y="3223752"/>
              <a:ext cx="419346" cy="412970"/>
            </a:xfrm>
            <a:custGeom>
              <a:rect b="b" l="l" r="r" t="t"/>
              <a:pathLst>
                <a:path extrusionOk="0" h="7254" w="7366">
                  <a:moveTo>
                    <a:pt x="5455" y="120"/>
                  </a:moveTo>
                  <a:cubicBezTo>
                    <a:pt x="5483" y="129"/>
                    <a:pt x="5557" y="166"/>
                    <a:pt x="5752" y="324"/>
                  </a:cubicBezTo>
                  <a:cubicBezTo>
                    <a:pt x="6086" y="602"/>
                    <a:pt x="6605" y="1112"/>
                    <a:pt x="6930" y="1484"/>
                  </a:cubicBezTo>
                  <a:cubicBezTo>
                    <a:pt x="6949" y="1502"/>
                    <a:pt x="6967" y="1521"/>
                    <a:pt x="6986" y="1548"/>
                  </a:cubicBezTo>
                  <a:cubicBezTo>
                    <a:pt x="7162" y="1753"/>
                    <a:pt x="7199" y="1827"/>
                    <a:pt x="7208" y="1855"/>
                  </a:cubicBezTo>
                  <a:lnTo>
                    <a:pt x="2236" y="6771"/>
                  </a:lnTo>
                  <a:cubicBezTo>
                    <a:pt x="1995" y="7012"/>
                    <a:pt x="1677" y="7133"/>
                    <a:pt x="1359" y="7133"/>
                  </a:cubicBezTo>
                  <a:cubicBezTo>
                    <a:pt x="1042" y="7133"/>
                    <a:pt x="724" y="7012"/>
                    <a:pt x="483" y="6771"/>
                  </a:cubicBezTo>
                  <a:cubicBezTo>
                    <a:pt x="251" y="6539"/>
                    <a:pt x="121" y="6233"/>
                    <a:pt x="121" y="5908"/>
                  </a:cubicBezTo>
                  <a:cubicBezTo>
                    <a:pt x="121" y="5575"/>
                    <a:pt x="251" y="5268"/>
                    <a:pt x="483" y="5036"/>
                  </a:cubicBezTo>
                  <a:lnTo>
                    <a:pt x="5455" y="120"/>
                  </a:lnTo>
                  <a:close/>
                  <a:moveTo>
                    <a:pt x="5450" y="1"/>
                  </a:moveTo>
                  <a:cubicBezTo>
                    <a:pt x="5425" y="1"/>
                    <a:pt x="5406" y="11"/>
                    <a:pt x="5390" y="27"/>
                  </a:cubicBezTo>
                  <a:lnTo>
                    <a:pt x="399" y="4962"/>
                  </a:lnTo>
                  <a:cubicBezTo>
                    <a:pt x="149" y="5213"/>
                    <a:pt x="0" y="5547"/>
                    <a:pt x="0" y="5908"/>
                  </a:cubicBezTo>
                  <a:cubicBezTo>
                    <a:pt x="0" y="6270"/>
                    <a:pt x="149" y="6604"/>
                    <a:pt x="399" y="6855"/>
                  </a:cubicBezTo>
                  <a:cubicBezTo>
                    <a:pt x="668" y="7114"/>
                    <a:pt x="1011" y="7254"/>
                    <a:pt x="1364" y="7254"/>
                  </a:cubicBezTo>
                  <a:cubicBezTo>
                    <a:pt x="1707" y="7254"/>
                    <a:pt x="2060" y="7114"/>
                    <a:pt x="2319" y="6855"/>
                  </a:cubicBezTo>
                  <a:lnTo>
                    <a:pt x="7310" y="1920"/>
                  </a:lnTo>
                  <a:cubicBezTo>
                    <a:pt x="7366" y="1873"/>
                    <a:pt x="7338" y="1780"/>
                    <a:pt x="7078" y="1465"/>
                  </a:cubicBezTo>
                  <a:cubicBezTo>
                    <a:pt x="7060" y="1446"/>
                    <a:pt x="7041" y="1428"/>
                    <a:pt x="7023" y="1400"/>
                  </a:cubicBezTo>
                  <a:cubicBezTo>
                    <a:pt x="6689" y="1020"/>
                    <a:pt x="6179" y="519"/>
                    <a:pt x="5826" y="231"/>
                  </a:cubicBezTo>
                  <a:cubicBezTo>
                    <a:pt x="5615" y="60"/>
                    <a:pt x="5512" y="1"/>
                    <a:pt x="5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5"/>
            <p:cNvSpPr/>
            <p:nvPr/>
          </p:nvSpPr>
          <p:spPr>
            <a:xfrm>
              <a:off x="1719553" y="2418832"/>
              <a:ext cx="841881" cy="841881"/>
            </a:xfrm>
            <a:custGeom>
              <a:rect b="b" l="l" r="r" t="t"/>
              <a:pathLst>
                <a:path extrusionOk="0" h="14788" w="14788">
                  <a:moveTo>
                    <a:pt x="7394" y="1856"/>
                  </a:moveTo>
                  <a:cubicBezTo>
                    <a:pt x="10446" y="1856"/>
                    <a:pt x="12923" y="4333"/>
                    <a:pt x="12923" y="7394"/>
                  </a:cubicBezTo>
                  <a:cubicBezTo>
                    <a:pt x="12923" y="10446"/>
                    <a:pt x="10446" y="12923"/>
                    <a:pt x="7394" y="12923"/>
                  </a:cubicBezTo>
                  <a:cubicBezTo>
                    <a:pt x="4342" y="12923"/>
                    <a:pt x="1865" y="10446"/>
                    <a:pt x="1865" y="7394"/>
                  </a:cubicBezTo>
                  <a:cubicBezTo>
                    <a:pt x="1865" y="6912"/>
                    <a:pt x="1921" y="6439"/>
                    <a:pt x="2041" y="5993"/>
                  </a:cubicBezTo>
                  <a:cubicBezTo>
                    <a:pt x="2069" y="5863"/>
                    <a:pt x="2116" y="5743"/>
                    <a:pt x="2153" y="5613"/>
                  </a:cubicBezTo>
                  <a:cubicBezTo>
                    <a:pt x="2208" y="5446"/>
                    <a:pt x="2283" y="5270"/>
                    <a:pt x="2357" y="5103"/>
                  </a:cubicBezTo>
                  <a:cubicBezTo>
                    <a:pt x="2542" y="4695"/>
                    <a:pt x="2774" y="4314"/>
                    <a:pt x="3043" y="3971"/>
                  </a:cubicBezTo>
                  <a:cubicBezTo>
                    <a:pt x="3387" y="3544"/>
                    <a:pt x="3785" y="3164"/>
                    <a:pt x="4240" y="2849"/>
                  </a:cubicBezTo>
                  <a:cubicBezTo>
                    <a:pt x="4435" y="2709"/>
                    <a:pt x="4630" y="2589"/>
                    <a:pt x="4843" y="2478"/>
                  </a:cubicBezTo>
                  <a:cubicBezTo>
                    <a:pt x="5019" y="2385"/>
                    <a:pt x="5214" y="2301"/>
                    <a:pt x="5400" y="2227"/>
                  </a:cubicBezTo>
                  <a:cubicBezTo>
                    <a:pt x="6021" y="1995"/>
                    <a:pt x="6689" y="1856"/>
                    <a:pt x="7394" y="1856"/>
                  </a:cubicBezTo>
                  <a:close/>
                  <a:moveTo>
                    <a:pt x="7394" y="1"/>
                  </a:moveTo>
                  <a:cubicBezTo>
                    <a:pt x="3312" y="1"/>
                    <a:pt x="1" y="3312"/>
                    <a:pt x="1" y="7394"/>
                  </a:cubicBezTo>
                  <a:cubicBezTo>
                    <a:pt x="1" y="9045"/>
                    <a:pt x="539" y="10576"/>
                    <a:pt x="1457" y="11810"/>
                  </a:cubicBezTo>
                  <a:lnTo>
                    <a:pt x="2960" y="13303"/>
                  </a:lnTo>
                  <a:cubicBezTo>
                    <a:pt x="2969" y="13313"/>
                    <a:pt x="2969" y="13322"/>
                    <a:pt x="2978" y="13322"/>
                  </a:cubicBezTo>
                  <a:cubicBezTo>
                    <a:pt x="4212" y="14250"/>
                    <a:pt x="5734" y="14788"/>
                    <a:pt x="7394" y="14788"/>
                  </a:cubicBezTo>
                  <a:cubicBezTo>
                    <a:pt x="11476" y="14788"/>
                    <a:pt x="14788" y="11476"/>
                    <a:pt x="14788" y="7394"/>
                  </a:cubicBezTo>
                  <a:cubicBezTo>
                    <a:pt x="14788" y="3312"/>
                    <a:pt x="11476" y="1"/>
                    <a:pt x="7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5"/>
            <p:cNvSpPr/>
            <p:nvPr/>
          </p:nvSpPr>
          <p:spPr>
            <a:xfrm>
              <a:off x="1792053" y="2415131"/>
              <a:ext cx="849282" cy="849282"/>
            </a:xfrm>
            <a:custGeom>
              <a:rect b="b" l="l" r="r" t="t"/>
              <a:pathLst>
                <a:path extrusionOk="0" h="14918" w="14918">
                  <a:moveTo>
                    <a:pt x="7459" y="1986"/>
                  </a:moveTo>
                  <a:cubicBezTo>
                    <a:pt x="10474" y="1986"/>
                    <a:pt x="12932" y="4444"/>
                    <a:pt x="12932" y="7459"/>
                  </a:cubicBezTo>
                  <a:cubicBezTo>
                    <a:pt x="12932" y="10474"/>
                    <a:pt x="10474" y="12932"/>
                    <a:pt x="7459" y="12932"/>
                  </a:cubicBezTo>
                  <a:cubicBezTo>
                    <a:pt x="4435" y="12932"/>
                    <a:pt x="1986" y="10474"/>
                    <a:pt x="1986" y="7459"/>
                  </a:cubicBezTo>
                  <a:cubicBezTo>
                    <a:pt x="1986" y="6986"/>
                    <a:pt x="2041" y="6522"/>
                    <a:pt x="2162" y="6068"/>
                  </a:cubicBezTo>
                  <a:cubicBezTo>
                    <a:pt x="2190" y="5947"/>
                    <a:pt x="2227" y="5826"/>
                    <a:pt x="2273" y="5706"/>
                  </a:cubicBezTo>
                  <a:cubicBezTo>
                    <a:pt x="2329" y="5530"/>
                    <a:pt x="2394" y="5363"/>
                    <a:pt x="2468" y="5196"/>
                  </a:cubicBezTo>
                  <a:cubicBezTo>
                    <a:pt x="2654" y="4797"/>
                    <a:pt x="2886" y="4416"/>
                    <a:pt x="3155" y="4073"/>
                  </a:cubicBezTo>
                  <a:cubicBezTo>
                    <a:pt x="3489" y="3646"/>
                    <a:pt x="3888" y="3275"/>
                    <a:pt x="4333" y="2960"/>
                  </a:cubicBezTo>
                  <a:cubicBezTo>
                    <a:pt x="4528" y="2830"/>
                    <a:pt x="4732" y="2709"/>
                    <a:pt x="4936" y="2598"/>
                  </a:cubicBezTo>
                  <a:cubicBezTo>
                    <a:pt x="5112" y="2505"/>
                    <a:pt x="5298" y="2422"/>
                    <a:pt x="5492" y="2348"/>
                  </a:cubicBezTo>
                  <a:cubicBezTo>
                    <a:pt x="6114" y="2107"/>
                    <a:pt x="6782" y="1986"/>
                    <a:pt x="7459" y="1986"/>
                  </a:cubicBezTo>
                  <a:close/>
                  <a:moveTo>
                    <a:pt x="7459" y="1865"/>
                  </a:moveTo>
                  <a:cubicBezTo>
                    <a:pt x="6763" y="1865"/>
                    <a:pt x="6086" y="1995"/>
                    <a:pt x="5446" y="2236"/>
                  </a:cubicBezTo>
                  <a:cubicBezTo>
                    <a:pt x="5251" y="2311"/>
                    <a:pt x="5066" y="2403"/>
                    <a:pt x="4880" y="2496"/>
                  </a:cubicBezTo>
                  <a:cubicBezTo>
                    <a:pt x="4676" y="2607"/>
                    <a:pt x="4463" y="2728"/>
                    <a:pt x="4268" y="2867"/>
                  </a:cubicBezTo>
                  <a:cubicBezTo>
                    <a:pt x="3813" y="3183"/>
                    <a:pt x="3414" y="3563"/>
                    <a:pt x="3062" y="3999"/>
                  </a:cubicBezTo>
                  <a:cubicBezTo>
                    <a:pt x="2784" y="4351"/>
                    <a:pt x="2552" y="4741"/>
                    <a:pt x="2366" y="5149"/>
                  </a:cubicBezTo>
                  <a:cubicBezTo>
                    <a:pt x="2292" y="5316"/>
                    <a:pt x="2218" y="5492"/>
                    <a:pt x="2162" y="5669"/>
                  </a:cubicBezTo>
                  <a:cubicBezTo>
                    <a:pt x="2116" y="5789"/>
                    <a:pt x="2079" y="5919"/>
                    <a:pt x="2051" y="6040"/>
                  </a:cubicBezTo>
                  <a:cubicBezTo>
                    <a:pt x="1930" y="6504"/>
                    <a:pt x="1865" y="6977"/>
                    <a:pt x="1865" y="7459"/>
                  </a:cubicBezTo>
                  <a:cubicBezTo>
                    <a:pt x="1865" y="10539"/>
                    <a:pt x="4379" y="13053"/>
                    <a:pt x="7459" y="13053"/>
                  </a:cubicBezTo>
                  <a:cubicBezTo>
                    <a:pt x="10539" y="13053"/>
                    <a:pt x="13053" y="10539"/>
                    <a:pt x="13053" y="7459"/>
                  </a:cubicBezTo>
                  <a:cubicBezTo>
                    <a:pt x="13053" y="4379"/>
                    <a:pt x="10539" y="1865"/>
                    <a:pt x="7459" y="1865"/>
                  </a:cubicBezTo>
                  <a:close/>
                  <a:moveTo>
                    <a:pt x="7459" y="121"/>
                  </a:moveTo>
                  <a:cubicBezTo>
                    <a:pt x="11504" y="121"/>
                    <a:pt x="14797" y="3415"/>
                    <a:pt x="14797" y="7459"/>
                  </a:cubicBezTo>
                  <a:cubicBezTo>
                    <a:pt x="14797" y="11504"/>
                    <a:pt x="11504" y="14797"/>
                    <a:pt x="7459" y="14797"/>
                  </a:cubicBezTo>
                  <a:cubicBezTo>
                    <a:pt x="5863" y="14797"/>
                    <a:pt x="4351" y="14296"/>
                    <a:pt x="3080" y="13350"/>
                  </a:cubicBezTo>
                  <a:cubicBezTo>
                    <a:pt x="3071" y="13341"/>
                    <a:pt x="3071" y="13331"/>
                    <a:pt x="3062" y="13331"/>
                  </a:cubicBezTo>
                  <a:lnTo>
                    <a:pt x="1568" y="11838"/>
                  </a:lnTo>
                  <a:cubicBezTo>
                    <a:pt x="622" y="10558"/>
                    <a:pt x="121" y="9045"/>
                    <a:pt x="121" y="7459"/>
                  </a:cubicBezTo>
                  <a:cubicBezTo>
                    <a:pt x="121" y="3415"/>
                    <a:pt x="3414" y="121"/>
                    <a:pt x="7459" y="121"/>
                  </a:cubicBezTo>
                  <a:close/>
                  <a:moveTo>
                    <a:pt x="7459" y="1"/>
                  </a:moveTo>
                  <a:cubicBezTo>
                    <a:pt x="3349" y="1"/>
                    <a:pt x="1" y="3350"/>
                    <a:pt x="1" y="7459"/>
                  </a:cubicBezTo>
                  <a:cubicBezTo>
                    <a:pt x="1" y="9073"/>
                    <a:pt x="511" y="10613"/>
                    <a:pt x="1485" y="11912"/>
                  </a:cubicBezTo>
                  <a:lnTo>
                    <a:pt x="2988" y="13415"/>
                  </a:lnTo>
                  <a:cubicBezTo>
                    <a:pt x="2988" y="13415"/>
                    <a:pt x="2997" y="13424"/>
                    <a:pt x="2997" y="13424"/>
                  </a:cubicBezTo>
                  <a:cubicBezTo>
                    <a:pt x="2997" y="13433"/>
                    <a:pt x="2997" y="13433"/>
                    <a:pt x="3006" y="13433"/>
                  </a:cubicBezTo>
                  <a:cubicBezTo>
                    <a:pt x="4296" y="14398"/>
                    <a:pt x="5836" y="14918"/>
                    <a:pt x="7459" y="14918"/>
                  </a:cubicBezTo>
                  <a:cubicBezTo>
                    <a:pt x="11569" y="14918"/>
                    <a:pt x="14918" y="11569"/>
                    <a:pt x="14918" y="7459"/>
                  </a:cubicBezTo>
                  <a:cubicBezTo>
                    <a:pt x="14918" y="3350"/>
                    <a:pt x="11569" y="1"/>
                    <a:pt x="7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5"/>
            <p:cNvSpPr/>
            <p:nvPr/>
          </p:nvSpPr>
          <p:spPr>
            <a:xfrm>
              <a:off x="2308430" y="2495515"/>
              <a:ext cx="209161" cy="257153"/>
            </a:xfrm>
            <a:custGeom>
              <a:rect b="b" l="l" r="r" t="t"/>
              <a:pathLst>
                <a:path extrusionOk="0" h="4517" w="3674">
                  <a:moveTo>
                    <a:pt x="197" y="0"/>
                  </a:moveTo>
                  <a:cubicBezTo>
                    <a:pt x="124" y="0"/>
                    <a:pt x="58" y="45"/>
                    <a:pt x="28" y="119"/>
                  </a:cubicBezTo>
                  <a:cubicBezTo>
                    <a:pt x="0" y="212"/>
                    <a:pt x="56" y="305"/>
                    <a:pt x="148" y="333"/>
                  </a:cubicBezTo>
                  <a:cubicBezTo>
                    <a:pt x="167" y="342"/>
                    <a:pt x="2635" y="1168"/>
                    <a:pt x="3312" y="4377"/>
                  </a:cubicBezTo>
                  <a:cubicBezTo>
                    <a:pt x="3330" y="4461"/>
                    <a:pt x="3405" y="4516"/>
                    <a:pt x="3479" y="4516"/>
                  </a:cubicBezTo>
                  <a:lnTo>
                    <a:pt x="3516" y="4516"/>
                  </a:lnTo>
                  <a:cubicBezTo>
                    <a:pt x="3609" y="4498"/>
                    <a:pt x="3674" y="4405"/>
                    <a:pt x="3655" y="4312"/>
                  </a:cubicBezTo>
                  <a:cubicBezTo>
                    <a:pt x="2931" y="889"/>
                    <a:pt x="362" y="36"/>
                    <a:pt x="251" y="8"/>
                  </a:cubicBezTo>
                  <a:cubicBezTo>
                    <a:pt x="232" y="3"/>
                    <a:pt x="214" y="0"/>
                    <a:pt x="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5"/>
            <p:cNvSpPr/>
            <p:nvPr/>
          </p:nvSpPr>
          <p:spPr>
            <a:xfrm>
              <a:off x="1826239" y="3139212"/>
              <a:ext cx="42811" cy="88242"/>
            </a:xfrm>
            <a:custGeom>
              <a:rect b="b" l="l" r="r" t="t"/>
              <a:pathLst>
                <a:path extrusionOk="0" h="1550" w="752">
                  <a:moveTo>
                    <a:pt x="71" y="1"/>
                  </a:moveTo>
                  <a:cubicBezTo>
                    <a:pt x="54" y="1"/>
                    <a:pt x="38" y="8"/>
                    <a:pt x="28" y="19"/>
                  </a:cubicBezTo>
                  <a:cubicBezTo>
                    <a:pt x="0" y="46"/>
                    <a:pt x="10" y="83"/>
                    <a:pt x="28" y="102"/>
                  </a:cubicBezTo>
                  <a:lnTo>
                    <a:pt x="492" y="538"/>
                  </a:lnTo>
                  <a:cubicBezTo>
                    <a:pt x="622" y="659"/>
                    <a:pt x="622" y="853"/>
                    <a:pt x="511" y="974"/>
                  </a:cubicBezTo>
                  <a:lnTo>
                    <a:pt x="65" y="1456"/>
                  </a:lnTo>
                  <a:cubicBezTo>
                    <a:pt x="47" y="1484"/>
                    <a:pt x="47" y="1512"/>
                    <a:pt x="75" y="1540"/>
                  </a:cubicBezTo>
                  <a:cubicBezTo>
                    <a:pt x="84" y="1549"/>
                    <a:pt x="93" y="1549"/>
                    <a:pt x="112" y="1549"/>
                  </a:cubicBezTo>
                  <a:cubicBezTo>
                    <a:pt x="130" y="1549"/>
                    <a:pt x="140" y="1549"/>
                    <a:pt x="158" y="1531"/>
                  </a:cubicBezTo>
                  <a:lnTo>
                    <a:pt x="594" y="1058"/>
                  </a:lnTo>
                  <a:cubicBezTo>
                    <a:pt x="752" y="881"/>
                    <a:pt x="743" y="612"/>
                    <a:pt x="576" y="455"/>
                  </a:cubicBezTo>
                  <a:lnTo>
                    <a:pt x="112" y="19"/>
                  </a:lnTo>
                  <a:cubicBezTo>
                    <a:pt x="99" y="6"/>
                    <a:pt x="85" y="1"/>
                    <a:pt x="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5"/>
            <p:cNvSpPr/>
            <p:nvPr/>
          </p:nvSpPr>
          <p:spPr>
            <a:xfrm>
              <a:off x="2169522" y="2615806"/>
              <a:ext cx="214968" cy="215025"/>
            </a:xfrm>
            <a:custGeom>
              <a:rect b="b" l="l" r="r" t="t"/>
              <a:pathLst>
                <a:path extrusionOk="0" h="3777" w="3776">
                  <a:moveTo>
                    <a:pt x="353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9"/>
                    <a:pt x="158" y="697"/>
                    <a:pt x="353" y="697"/>
                  </a:cubicBezTo>
                  <a:cubicBezTo>
                    <a:pt x="1856" y="697"/>
                    <a:pt x="3080" y="1921"/>
                    <a:pt x="3080" y="3424"/>
                  </a:cubicBezTo>
                  <a:cubicBezTo>
                    <a:pt x="3080" y="3619"/>
                    <a:pt x="3238" y="3776"/>
                    <a:pt x="3433" y="3776"/>
                  </a:cubicBezTo>
                  <a:cubicBezTo>
                    <a:pt x="3627" y="3776"/>
                    <a:pt x="3776" y="3619"/>
                    <a:pt x="3776" y="3424"/>
                  </a:cubicBezTo>
                  <a:cubicBezTo>
                    <a:pt x="3776" y="1531"/>
                    <a:pt x="2236" y="1"/>
                    <a:pt x="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5"/>
            <p:cNvSpPr/>
            <p:nvPr/>
          </p:nvSpPr>
          <p:spPr>
            <a:xfrm>
              <a:off x="1357768" y="3566920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5"/>
            <p:cNvSpPr/>
            <p:nvPr/>
          </p:nvSpPr>
          <p:spPr>
            <a:xfrm>
              <a:off x="1348317" y="2743612"/>
              <a:ext cx="1225817" cy="929553"/>
            </a:xfrm>
            <a:custGeom>
              <a:rect b="b" l="l" r="r" t="t"/>
              <a:pathLst>
                <a:path extrusionOk="0" h="16328" w="21532">
                  <a:moveTo>
                    <a:pt x="21179" y="1"/>
                  </a:moveTo>
                  <a:cubicBezTo>
                    <a:pt x="21271" y="483"/>
                    <a:pt x="21327" y="975"/>
                    <a:pt x="21327" y="1485"/>
                  </a:cubicBezTo>
                  <a:cubicBezTo>
                    <a:pt x="21327" y="5567"/>
                    <a:pt x="18015" y="8879"/>
                    <a:pt x="13924" y="8879"/>
                  </a:cubicBezTo>
                  <a:cubicBezTo>
                    <a:pt x="12273" y="8879"/>
                    <a:pt x="10742" y="8331"/>
                    <a:pt x="9509" y="7413"/>
                  </a:cubicBezTo>
                  <a:cubicBezTo>
                    <a:pt x="9611" y="7533"/>
                    <a:pt x="9611" y="7728"/>
                    <a:pt x="9490" y="7840"/>
                  </a:cubicBezTo>
                  <a:lnTo>
                    <a:pt x="8488" y="8841"/>
                  </a:lnTo>
                  <a:cubicBezTo>
                    <a:pt x="8368" y="8962"/>
                    <a:pt x="8164" y="8962"/>
                    <a:pt x="8043" y="8841"/>
                  </a:cubicBezTo>
                  <a:lnTo>
                    <a:pt x="7848" y="8647"/>
                  </a:lnTo>
                  <a:lnTo>
                    <a:pt x="6781" y="9732"/>
                  </a:lnTo>
                  <a:cubicBezTo>
                    <a:pt x="6948" y="9927"/>
                    <a:pt x="7050" y="10075"/>
                    <a:pt x="7022" y="10103"/>
                  </a:cubicBezTo>
                  <a:lnTo>
                    <a:pt x="2032" y="15038"/>
                  </a:lnTo>
                  <a:cubicBezTo>
                    <a:pt x="1521" y="15539"/>
                    <a:pt x="705" y="15539"/>
                    <a:pt x="195" y="15038"/>
                  </a:cubicBezTo>
                  <a:cubicBezTo>
                    <a:pt x="130" y="14973"/>
                    <a:pt x="74" y="14908"/>
                    <a:pt x="28" y="14834"/>
                  </a:cubicBezTo>
                  <a:cubicBezTo>
                    <a:pt x="0" y="15187"/>
                    <a:pt x="130" y="15548"/>
                    <a:pt x="399" y="15827"/>
                  </a:cubicBezTo>
                  <a:cubicBezTo>
                    <a:pt x="909" y="16328"/>
                    <a:pt x="1735" y="16328"/>
                    <a:pt x="2236" y="15827"/>
                  </a:cubicBezTo>
                  <a:lnTo>
                    <a:pt x="7227" y="10892"/>
                  </a:lnTo>
                  <a:cubicBezTo>
                    <a:pt x="7264" y="10854"/>
                    <a:pt x="7162" y="10715"/>
                    <a:pt x="6995" y="10511"/>
                  </a:cubicBezTo>
                  <a:lnTo>
                    <a:pt x="8052" y="9435"/>
                  </a:lnTo>
                  <a:lnTo>
                    <a:pt x="8247" y="9630"/>
                  </a:lnTo>
                  <a:cubicBezTo>
                    <a:pt x="8368" y="9751"/>
                    <a:pt x="8572" y="9751"/>
                    <a:pt x="8692" y="9630"/>
                  </a:cubicBezTo>
                  <a:lnTo>
                    <a:pt x="9703" y="8628"/>
                  </a:lnTo>
                  <a:cubicBezTo>
                    <a:pt x="9815" y="8507"/>
                    <a:pt x="9824" y="8322"/>
                    <a:pt x="9713" y="8192"/>
                  </a:cubicBezTo>
                  <a:cubicBezTo>
                    <a:pt x="10947" y="9120"/>
                    <a:pt x="12477" y="9658"/>
                    <a:pt x="14138" y="9658"/>
                  </a:cubicBezTo>
                  <a:cubicBezTo>
                    <a:pt x="18219" y="9658"/>
                    <a:pt x="21531" y="6346"/>
                    <a:pt x="21531" y="2264"/>
                  </a:cubicBezTo>
                  <a:cubicBezTo>
                    <a:pt x="21531" y="1476"/>
                    <a:pt x="21411" y="715"/>
                    <a:pt x="2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0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26"/>
          <p:cNvSpPr txBox="1"/>
          <p:nvPr/>
        </p:nvSpPr>
        <p:spPr>
          <a:xfrm>
            <a:off x="859575" y="688550"/>
            <a:ext cx="7515000" cy="3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Timeline: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Week 1:</a:t>
            </a:r>
            <a:r>
              <a:rPr lang="en" sz="1100"/>
              <a:t> Requirements gathering and team planning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Week 2:</a:t>
            </a:r>
            <a:r>
              <a:rPr lang="en" sz="1100"/>
              <a:t> Wireframing and prototype design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Weeks 3–6:</a:t>
            </a:r>
            <a:r>
              <a:rPr lang="en" sz="1100"/>
              <a:t> Frontend feature development (text boxes, themes, PDF export)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Week 7:</a:t>
            </a:r>
            <a:r>
              <a:rPr lang="en" sz="1100"/>
              <a:t> Bug fixing, testing across Chrome/Firefox/Edge, final polish</a:t>
            </a:r>
            <a:br>
              <a:rPr lang="en" sz="1100"/>
            </a:b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Development Method: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Iterative Development Model with continuous peer review and testing</a:t>
            </a:r>
            <a:br>
              <a:rPr lang="en" sz="1100"/>
            </a:b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Front-end only stack (HTML/CSS/JS), no backend or external databases</a:t>
            </a:r>
            <a:endParaRPr sz="11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" name="Google Shape;1676;p27"/>
          <p:cNvSpPr txBox="1"/>
          <p:nvPr>
            <p:ph type="title"/>
          </p:nvPr>
        </p:nvSpPr>
        <p:spPr>
          <a:xfrm>
            <a:off x="4130550" y="2623450"/>
            <a:ext cx="4753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Specifications</a:t>
            </a:r>
            <a:endParaRPr/>
          </a:p>
        </p:txBody>
      </p:sp>
      <p:sp>
        <p:nvSpPr>
          <p:cNvPr id="1677" name="Google Shape;1677;p27"/>
          <p:cNvSpPr txBox="1"/>
          <p:nvPr>
            <p:ph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678" name="Google Shape;1678;p27"/>
          <p:cNvGrpSpPr/>
          <p:nvPr/>
        </p:nvGrpSpPr>
        <p:grpSpPr>
          <a:xfrm>
            <a:off x="713237" y="1219150"/>
            <a:ext cx="2955370" cy="2463165"/>
            <a:chOff x="1136562" y="1210000"/>
            <a:chExt cx="2955370" cy="2463165"/>
          </a:xfrm>
        </p:grpSpPr>
        <p:sp>
          <p:nvSpPr>
            <p:cNvPr id="1679" name="Google Shape;1679;p27"/>
            <p:cNvSpPr/>
            <p:nvPr/>
          </p:nvSpPr>
          <p:spPr>
            <a:xfrm>
              <a:off x="1242583" y="1775187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7"/>
            <p:cNvSpPr/>
            <p:nvPr/>
          </p:nvSpPr>
          <p:spPr>
            <a:xfrm>
              <a:off x="3894385" y="2105680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7"/>
            <p:cNvSpPr/>
            <p:nvPr/>
          </p:nvSpPr>
          <p:spPr>
            <a:xfrm>
              <a:off x="1136562" y="2953790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7"/>
            <p:cNvSpPr/>
            <p:nvPr/>
          </p:nvSpPr>
          <p:spPr>
            <a:xfrm>
              <a:off x="3973063" y="3183813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7"/>
            <p:cNvSpPr/>
            <p:nvPr/>
          </p:nvSpPr>
          <p:spPr>
            <a:xfrm>
              <a:off x="3676213" y="1303478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7"/>
            <p:cNvSpPr/>
            <p:nvPr/>
          </p:nvSpPr>
          <p:spPr>
            <a:xfrm>
              <a:off x="3676213" y="1396955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7"/>
            <p:cNvSpPr/>
            <p:nvPr/>
          </p:nvSpPr>
          <p:spPr>
            <a:xfrm>
              <a:off x="3705247" y="1368434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7"/>
            <p:cNvSpPr/>
            <p:nvPr/>
          </p:nvSpPr>
          <p:spPr>
            <a:xfrm>
              <a:off x="3611257" y="1368434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7"/>
            <p:cNvSpPr/>
            <p:nvPr/>
          </p:nvSpPr>
          <p:spPr>
            <a:xfrm>
              <a:off x="363345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7"/>
            <p:cNvSpPr/>
            <p:nvPr/>
          </p:nvSpPr>
          <p:spPr>
            <a:xfrm>
              <a:off x="3630271" y="1388757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7"/>
            <p:cNvSpPr/>
            <p:nvPr/>
          </p:nvSpPr>
          <p:spPr>
            <a:xfrm>
              <a:off x="370000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7"/>
            <p:cNvSpPr/>
            <p:nvPr/>
          </p:nvSpPr>
          <p:spPr>
            <a:xfrm>
              <a:off x="3696309" y="1322378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7"/>
            <p:cNvSpPr/>
            <p:nvPr/>
          </p:nvSpPr>
          <p:spPr>
            <a:xfrm>
              <a:off x="3633459" y="1325623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7"/>
            <p:cNvSpPr/>
            <p:nvPr/>
          </p:nvSpPr>
          <p:spPr>
            <a:xfrm>
              <a:off x="3630271" y="1322378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7"/>
            <p:cNvSpPr/>
            <p:nvPr/>
          </p:nvSpPr>
          <p:spPr>
            <a:xfrm>
              <a:off x="3700009" y="1391661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7"/>
            <p:cNvSpPr/>
            <p:nvPr/>
          </p:nvSpPr>
          <p:spPr>
            <a:xfrm>
              <a:off x="3696309" y="1388757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7"/>
            <p:cNvSpPr/>
            <p:nvPr/>
          </p:nvSpPr>
          <p:spPr>
            <a:xfrm>
              <a:off x="4016308" y="1558007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7"/>
            <p:cNvSpPr/>
            <p:nvPr/>
          </p:nvSpPr>
          <p:spPr>
            <a:xfrm>
              <a:off x="1400299" y="212310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7"/>
            <p:cNvSpPr/>
            <p:nvPr/>
          </p:nvSpPr>
          <p:spPr>
            <a:xfrm>
              <a:off x="2298923" y="121000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7"/>
            <p:cNvSpPr/>
            <p:nvPr/>
          </p:nvSpPr>
          <p:spPr>
            <a:xfrm>
              <a:off x="2283609" y="1637253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7"/>
            <p:cNvSpPr/>
            <p:nvPr/>
          </p:nvSpPr>
          <p:spPr>
            <a:xfrm>
              <a:off x="2280933" y="1632471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7"/>
            <p:cNvSpPr/>
            <p:nvPr/>
          </p:nvSpPr>
          <p:spPr>
            <a:xfrm>
              <a:off x="1836771" y="1663668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7"/>
            <p:cNvSpPr/>
            <p:nvPr/>
          </p:nvSpPr>
          <p:spPr>
            <a:xfrm>
              <a:off x="1833640" y="1660480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7"/>
            <p:cNvSpPr/>
            <p:nvPr/>
          </p:nvSpPr>
          <p:spPr>
            <a:xfrm>
              <a:off x="2020595" y="1692132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7"/>
            <p:cNvSpPr/>
            <p:nvPr/>
          </p:nvSpPr>
          <p:spPr>
            <a:xfrm>
              <a:off x="2017407" y="1688489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7"/>
            <p:cNvSpPr/>
            <p:nvPr/>
          </p:nvSpPr>
          <p:spPr>
            <a:xfrm>
              <a:off x="2293116" y="1635146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7"/>
            <p:cNvSpPr/>
            <p:nvPr/>
          </p:nvSpPr>
          <p:spPr>
            <a:xfrm>
              <a:off x="2290440" y="1629852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7"/>
            <p:cNvSpPr/>
            <p:nvPr/>
          </p:nvSpPr>
          <p:spPr>
            <a:xfrm>
              <a:off x="2999153" y="1568027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7"/>
            <p:cNvSpPr/>
            <p:nvPr/>
          </p:nvSpPr>
          <p:spPr>
            <a:xfrm>
              <a:off x="2995509" y="1564383"/>
              <a:ext cx="88242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7"/>
            <p:cNvSpPr/>
            <p:nvPr/>
          </p:nvSpPr>
          <p:spPr>
            <a:xfrm>
              <a:off x="3130147" y="1424964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7"/>
            <p:cNvSpPr/>
            <p:nvPr/>
          </p:nvSpPr>
          <p:spPr>
            <a:xfrm>
              <a:off x="3126447" y="1421776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7"/>
            <p:cNvSpPr/>
            <p:nvPr/>
          </p:nvSpPr>
          <p:spPr>
            <a:xfrm>
              <a:off x="3248446" y="1621939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7"/>
            <p:cNvSpPr/>
            <p:nvPr/>
          </p:nvSpPr>
          <p:spPr>
            <a:xfrm>
              <a:off x="3244746" y="1618751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7"/>
            <p:cNvSpPr/>
            <p:nvPr/>
          </p:nvSpPr>
          <p:spPr>
            <a:xfrm>
              <a:off x="1773408" y="1427298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7"/>
            <p:cNvSpPr/>
            <p:nvPr/>
          </p:nvSpPr>
          <p:spPr>
            <a:xfrm>
              <a:off x="1747562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7"/>
            <p:cNvSpPr/>
            <p:nvPr/>
          </p:nvSpPr>
          <p:spPr>
            <a:xfrm>
              <a:off x="1744374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7"/>
            <p:cNvSpPr/>
            <p:nvPr/>
          </p:nvSpPr>
          <p:spPr>
            <a:xfrm>
              <a:off x="1975166" y="1401168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27"/>
            <p:cNvSpPr/>
            <p:nvPr/>
          </p:nvSpPr>
          <p:spPr>
            <a:xfrm>
              <a:off x="1971465" y="1397467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27"/>
            <p:cNvSpPr/>
            <p:nvPr/>
          </p:nvSpPr>
          <p:spPr>
            <a:xfrm>
              <a:off x="1855785" y="1509447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7"/>
            <p:cNvSpPr/>
            <p:nvPr/>
          </p:nvSpPr>
          <p:spPr>
            <a:xfrm>
              <a:off x="1852654" y="1505747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7"/>
            <p:cNvSpPr/>
            <p:nvPr/>
          </p:nvSpPr>
          <p:spPr>
            <a:xfrm>
              <a:off x="2110373" y="1414888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7"/>
            <p:cNvSpPr/>
            <p:nvPr/>
          </p:nvSpPr>
          <p:spPr>
            <a:xfrm>
              <a:off x="2107185" y="1411757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7"/>
            <p:cNvSpPr/>
            <p:nvPr/>
          </p:nvSpPr>
          <p:spPr>
            <a:xfrm>
              <a:off x="2591482" y="1337806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7"/>
            <p:cNvSpPr/>
            <p:nvPr/>
          </p:nvSpPr>
          <p:spPr>
            <a:xfrm>
              <a:off x="2588294" y="1334618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7"/>
            <p:cNvSpPr/>
            <p:nvPr/>
          </p:nvSpPr>
          <p:spPr>
            <a:xfrm>
              <a:off x="2649038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7"/>
            <p:cNvSpPr/>
            <p:nvPr/>
          </p:nvSpPr>
          <p:spPr>
            <a:xfrm>
              <a:off x="2712400" y="1416482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7"/>
            <p:cNvSpPr/>
            <p:nvPr/>
          </p:nvSpPr>
          <p:spPr>
            <a:xfrm>
              <a:off x="2775250" y="1416482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7"/>
            <p:cNvSpPr/>
            <p:nvPr/>
          </p:nvSpPr>
          <p:spPr>
            <a:xfrm>
              <a:off x="1404791" y="1554307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7"/>
            <p:cNvSpPr/>
            <p:nvPr/>
          </p:nvSpPr>
          <p:spPr>
            <a:xfrm>
              <a:off x="1401603" y="1551176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7"/>
            <p:cNvSpPr/>
            <p:nvPr/>
          </p:nvSpPr>
          <p:spPr>
            <a:xfrm>
              <a:off x="1575351" y="1628770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7"/>
            <p:cNvSpPr/>
            <p:nvPr/>
          </p:nvSpPr>
          <p:spPr>
            <a:xfrm>
              <a:off x="1515177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7"/>
            <p:cNvSpPr/>
            <p:nvPr/>
          </p:nvSpPr>
          <p:spPr>
            <a:xfrm>
              <a:off x="1456028" y="1628770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7"/>
            <p:cNvSpPr/>
            <p:nvPr/>
          </p:nvSpPr>
          <p:spPr>
            <a:xfrm>
              <a:off x="3635565" y="1627062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7"/>
            <p:cNvSpPr/>
            <p:nvPr/>
          </p:nvSpPr>
          <p:spPr>
            <a:xfrm>
              <a:off x="3631865" y="1623760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7"/>
            <p:cNvSpPr/>
            <p:nvPr/>
          </p:nvSpPr>
          <p:spPr>
            <a:xfrm>
              <a:off x="3607556" y="1751851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7"/>
            <p:cNvSpPr/>
            <p:nvPr/>
          </p:nvSpPr>
          <p:spPr>
            <a:xfrm>
              <a:off x="3603856" y="1748663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7"/>
            <p:cNvSpPr/>
            <p:nvPr/>
          </p:nvSpPr>
          <p:spPr>
            <a:xfrm>
              <a:off x="3402155" y="1499940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7"/>
            <p:cNvSpPr/>
            <p:nvPr/>
          </p:nvSpPr>
          <p:spPr>
            <a:xfrm>
              <a:off x="3398967" y="1496752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7"/>
            <p:cNvSpPr/>
            <p:nvPr/>
          </p:nvSpPr>
          <p:spPr>
            <a:xfrm>
              <a:off x="3445422" y="1520263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7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27"/>
            <p:cNvSpPr/>
            <p:nvPr/>
          </p:nvSpPr>
          <p:spPr>
            <a:xfrm>
              <a:off x="2563985" y="3123841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7"/>
            <p:cNvSpPr/>
            <p:nvPr/>
          </p:nvSpPr>
          <p:spPr>
            <a:xfrm>
              <a:off x="1555312" y="1878575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7"/>
            <p:cNvSpPr/>
            <p:nvPr/>
          </p:nvSpPr>
          <p:spPr>
            <a:xfrm>
              <a:off x="1552124" y="1875387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27"/>
            <p:cNvSpPr/>
            <p:nvPr/>
          </p:nvSpPr>
          <p:spPr>
            <a:xfrm>
              <a:off x="1656191" y="1985772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7"/>
            <p:cNvSpPr/>
            <p:nvPr/>
          </p:nvSpPr>
          <p:spPr>
            <a:xfrm>
              <a:off x="1652491" y="1982641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7"/>
            <p:cNvSpPr/>
            <p:nvPr/>
          </p:nvSpPr>
          <p:spPr>
            <a:xfrm>
              <a:off x="2594670" y="1910284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7"/>
            <p:cNvSpPr/>
            <p:nvPr/>
          </p:nvSpPr>
          <p:spPr>
            <a:xfrm>
              <a:off x="2591482" y="1906584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7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7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7"/>
            <p:cNvSpPr/>
            <p:nvPr/>
          </p:nvSpPr>
          <p:spPr>
            <a:xfrm>
              <a:off x="2306266" y="3242140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7"/>
            <p:cNvSpPr/>
            <p:nvPr/>
          </p:nvSpPr>
          <p:spPr>
            <a:xfrm>
              <a:off x="2302566" y="3239009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7"/>
            <p:cNvSpPr/>
            <p:nvPr/>
          </p:nvSpPr>
          <p:spPr>
            <a:xfrm>
              <a:off x="1630431" y="3081088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7"/>
            <p:cNvSpPr/>
            <p:nvPr/>
          </p:nvSpPr>
          <p:spPr>
            <a:xfrm>
              <a:off x="1551100" y="3077387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7"/>
            <p:cNvSpPr/>
            <p:nvPr/>
          </p:nvSpPr>
          <p:spPr>
            <a:xfrm>
              <a:off x="2567173" y="3127542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7"/>
            <p:cNvSpPr/>
            <p:nvPr/>
          </p:nvSpPr>
          <p:spPr>
            <a:xfrm>
              <a:off x="2092952" y="3564814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7"/>
            <p:cNvSpPr/>
            <p:nvPr/>
          </p:nvSpPr>
          <p:spPr>
            <a:xfrm>
              <a:off x="2089764" y="3561683"/>
              <a:ext cx="1044665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7"/>
            <p:cNvSpPr/>
            <p:nvPr/>
          </p:nvSpPr>
          <p:spPr>
            <a:xfrm>
              <a:off x="2352778" y="3564814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7"/>
            <p:cNvSpPr/>
            <p:nvPr/>
          </p:nvSpPr>
          <p:spPr>
            <a:xfrm>
              <a:off x="2349077" y="3561683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7"/>
            <p:cNvSpPr/>
            <p:nvPr/>
          </p:nvSpPr>
          <p:spPr>
            <a:xfrm>
              <a:off x="2821704" y="2132080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7"/>
            <p:cNvSpPr/>
            <p:nvPr/>
          </p:nvSpPr>
          <p:spPr>
            <a:xfrm>
              <a:off x="2818573" y="2128892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7"/>
            <p:cNvSpPr/>
            <p:nvPr/>
          </p:nvSpPr>
          <p:spPr>
            <a:xfrm>
              <a:off x="2889336" y="2203925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7"/>
            <p:cNvSpPr/>
            <p:nvPr/>
          </p:nvSpPr>
          <p:spPr>
            <a:xfrm>
              <a:off x="3253228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7"/>
            <p:cNvSpPr/>
            <p:nvPr/>
          </p:nvSpPr>
          <p:spPr>
            <a:xfrm>
              <a:off x="3285393" y="2173809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7"/>
            <p:cNvSpPr/>
            <p:nvPr/>
          </p:nvSpPr>
          <p:spPr>
            <a:xfrm>
              <a:off x="3314484" y="2173809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7"/>
            <p:cNvSpPr/>
            <p:nvPr/>
          </p:nvSpPr>
          <p:spPr>
            <a:xfrm>
              <a:off x="3132254" y="225356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7"/>
            <p:cNvSpPr/>
            <p:nvPr/>
          </p:nvSpPr>
          <p:spPr>
            <a:xfrm>
              <a:off x="3132254" y="229740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7"/>
            <p:cNvSpPr/>
            <p:nvPr/>
          </p:nvSpPr>
          <p:spPr>
            <a:xfrm>
              <a:off x="3132254" y="2341181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7"/>
            <p:cNvSpPr/>
            <p:nvPr/>
          </p:nvSpPr>
          <p:spPr>
            <a:xfrm>
              <a:off x="3114321" y="2441034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7"/>
            <p:cNvSpPr/>
            <p:nvPr/>
          </p:nvSpPr>
          <p:spPr>
            <a:xfrm>
              <a:off x="2892524" y="2571459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7"/>
            <p:cNvSpPr/>
            <p:nvPr/>
          </p:nvSpPr>
          <p:spPr>
            <a:xfrm>
              <a:off x="2892524" y="2528136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7"/>
            <p:cNvSpPr/>
            <p:nvPr/>
          </p:nvSpPr>
          <p:spPr>
            <a:xfrm>
              <a:off x="2892524" y="2484300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7"/>
            <p:cNvSpPr/>
            <p:nvPr/>
          </p:nvSpPr>
          <p:spPr>
            <a:xfrm>
              <a:off x="3078911" y="2690839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7"/>
            <p:cNvSpPr/>
            <p:nvPr/>
          </p:nvSpPr>
          <p:spPr>
            <a:xfrm>
              <a:off x="2906757" y="2690839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7"/>
            <p:cNvSpPr/>
            <p:nvPr/>
          </p:nvSpPr>
          <p:spPr>
            <a:xfrm>
              <a:off x="2906757" y="2740481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7"/>
            <p:cNvSpPr/>
            <p:nvPr/>
          </p:nvSpPr>
          <p:spPr>
            <a:xfrm>
              <a:off x="2998640" y="2244060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7"/>
            <p:cNvSpPr/>
            <p:nvPr/>
          </p:nvSpPr>
          <p:spPr>
            <a:xfrm>
              <a:off x="2994940" y="2239790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7"/>
            <p:cNvSpPr/>
            <p:nvPr/>
          </p:nvSpPr>
          <p:spPr>
            <a:xfrm>
              <a:off x="2911539" y="2233129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7"/>
            <p:cNvSpPr/>
            <p:nvPr/>
          </p:nvSpPr>
          <p:spPr>
            <a:xfrm>
              <a:off x="2910969" y="2229600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7"/>
            <p:cNvSpPr/>
            <p:nvPr/>
          </p:nvSpPr>
          <p:spPr>
            <a:xfrm>
              <a:off x="3125422" y="2463578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7"/>
            <p:cNvSpPr/>
            <p:nvPr/>
          </p:nvSpPr>
          <p:spPr>
            <a:xfrm>
              <a:off x="3122234" y="2460902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7"/>
            <p:cNvSpPr/>
            <p:nvPr/>
          </p:nvSpPr>
          <p:spPr>
            <a:xfrm>
              <a:off x="3157075" y="2485382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7"/>
            <p:cNvSpPr/>
            <p:nvPr/>
          </p:nvSpPr>
          <p:spPr>
            <a:xfrm>
              <a:off x="3153374" y="2482194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7"/>
            <p:cNvSpPr/>
            <p:nvPr/>
          </p:nvSpPr>
          <p:spPr>
            <a:xfrm>
              <a:off x="3166070" y="2499159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7"/>
            <p:cNvSpPr/>
            <p:nvPr/>
          </p:nvSpPr>
          <p:spPr>
            <a:xfrm>
              <a:off x="3162369" y="2495971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27"/>
            <p:cNvSpPr/>
            <p:nvPr/>
          </p:nvSpPr>
          <p:spPr>
            <a:xfrm>
              <a:off x="3187703" y="2516522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7"/>
            <p:cNvSpPr/>
            <p:nvPr/>
          </p:nvSpPr>
          <p:spPr>
            <a:xfrm>
              <a:off x="3184572" y="2512822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27"/>
            <p:cNvSpPr/>
            <p:nvPr/>
          </p:nvSpPr>
          <p:spPr>
            <a:xfrm>
              <a:off x="3154968" y="2476956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27"/>
            <p:cNvSpPr/>
            <p:nvPr/>
          </p:nvSpPr>
          <p:spPr>
            <a:xfrm>
              <a:off x="3142273" y="2464261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27"/>
            <p:cNvSpPr/>
            <p:nvPr/>
          </p:nvSpPr>
          <p:spPr>
            <a:xfrm>
              <a:off x="3147055" y="2469840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27"/>
            <p:cNvSpPr/>
            <p:nvPr/>
          </p:nvSpPr>
          <p:spPr>
            <a:xfrm>
              <a:off x="2593589" y="2681844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7"/>
            <p:cNvSpPr/>
            <p:nvPr/>
          </p:nvSpPr>
          <p:spPr>
            <a:xfrm>
              <a:off x="2590401" y="2678144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7"/>
            <p:cNvSpPr/>
            <p:nvPr/>
          </p:nvSpPr>
          <p:spPr>
            <a:xfrm>
              <a:off x="2287821" y="2677631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7"/>
            <p:cNvSpPr/>
            <p:nvPr/>
          </p:nvSpPr>
          <p:spPr>
            <a:xfrm>
              <a:off x="2284633" y="2674443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7"/>
            <p:cNvSpPr/>
            <p:nvPr/>
          </p:nvSpPr>
          <p:spPr>
            <a:xfrm>
              <a:off x="2393425" y="2357433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7"/>
            <p:cNvSpPr/>
            <p:nvPr/>
          </p:nvSpPr>
          <p:spPr>
            <a:xfrm>
              <a:off x="2389725" y="2506645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7"/>
            <p:cNvSpPr/>
            <p:nvPr/>
          </p:nvSpPr>
          <p:spPr>
            <a:xfrm>
              <a:off x="2454681" y="2494889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7"/>
            <p:cNvSpPr/>
            <p:nvPr/>
          </p:nvSpPr>
          <p:spPr>
            <a:xfrm>
              <a:off x="2604121" y="2494889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7"/>
            <p:cNvSpPr/>
            <p:nvPr/>
          </p:nvSpPr>
          <p:spPr>
            <a:xfrm>
              <a:off x="2454681" y="2558251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7"/>
            <p:cNvSpPr/>
            <p:nvPr/>
          </p:nvSpPr>
          <p:spPr>
            <a:xfrm>
              <a:off x="2554478" y="2525005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7"/>
            <p:cNvSpPr/>
            <p:nvPr/>
          </p:nvSpPr>
          <p:spPr>
            <a:xfrm>
              <a:off x="2454681" y="2525005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7"/>
            <p:cNvSpPr/>
            <p:nvPr/>
          </p:nvSpPr>
          <p:spPr>
            <a:xfrm>
              <a:off x="2593076" y="2558251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7"/>
            <p:cNvSpPr/>
            <p:nvPr/>
          </p:nvSpPr>
          <p:spPr>
            <a:xfrm>
              <a:off x="2393425" y="2137375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7"/>
            <p:cNvSpPr/>
            <p:nvPr/>
          </p:nvSpPr>
          <p:spPr>
            <a:xfrm>
              <a:off x="2389725" y="2133674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27"/>
            <p:cNvSpPr/>
            <p:nvPr/>
          </p:nvSpPr>
          <p:spPr>
            <a:xfrm>
              <a:off x="2658545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27"/>
            <p:cNvSpPr/>
            <p:nvPr/>
          </p:nvSpPr>
          <p:spPr>
            <a:xfrm>
              <a:off x="2696574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7"/>
            <p:cNvSpPr/>
            <p:nvPr/>
          </p:nvSpPr>
          <p:spPr>
            <a:xfrm>
              <a:off x="2734602" y="2148988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27"/>
            <p:cNvSpPr/>
            <p:nvPr/>
          </p:nvSpPr>
          <p:spPr>
            <a:xfrm>
              <a:off x="2494304" y="2179616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27"/>
            <p:cNvSpPr/>
            <p:nvPr/>
          </p:nvSpPr>
          <p:spPr>
            <a:xfrm>
              <a:off x="2491116" y="2176428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27"/>
            <p:cNvSpPr/>
            <p:nvPr/>
          </p:nvSpPr>
          <p:spPr>
            <a:xfrm>
              <a:off x="2512806" y="2198118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7"/>
            <p:cNvSpPr/>
            <p:nvPr/>
          </p:nvSpPr>
          <p:spPr>
            <a:xfrm>
              <a:off x="2509618" y="2194930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7"/>
            <p:cNvSpPr/>
            <p:nvPr/>
          </p:nvSpPr>
          <p:spPr>
            <a:xfrm>
              <a:off x="2576168" y="2227664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7"/>
            <p:cNvSpPr/>
            <p:nvPr/>
          </p:nvSpPr>
          <p:spPr>
            <a:xfrm>
              <a:off x="2570874" y="2256698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7"/>
            <p:cNvSpPr/>
            <p:nvPr/>
          </p:nvSpPr>
          <p:spPr>
            <a:xfrm>
              <a:off x="2567686" y="2253567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27"/>
            <p:cNvSpPr/>
            <p:nvPr/>
          </p:nvSpPr>
          <p:spPr>
            <a:xfrm>
              <a:off x="1792423" y="2126273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27"/>
            <p:cNvSpPr/>
            <p:nvPr/>
          </p:nvSpPr>
          <p:spPr>
            <a:xfrm>
              <a:off x="1788722" y="2123085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27"/>
            <p:cNvSpPr/>
            <p:nvPr/>
          </p:nvSpPr>
          <p:spPr>
            <a:xfrm>
              <a:off x="1978354" y="2178819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7"/>
            <p:cNvSpPr/>
            <p:nvPr/>
          </p:nvSpPr>
          <p:spPr>
            <a:xfrm>
              <a:off x="1983591" y="2175403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7"/>
            <p:cNvSpPr/>
            <p:nvPr/>
          </p:nvSpPr>
          <p:spPr>
            <a:xfrm>
              <a:off x="2031697" y="2262505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7"/>
            <p:cNvSpPr/>
            <p:nvPr/>
          </p:nvSpPr>
          <p:spPr>
            <a:xfrm>
              <a:off x="2027996" y="2259374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7"/>
            <p:cNvSpPr/>
            <p:nvPr/>
          </p:nvSpPr>
          <p:spPr>
            <a:xfrm>
              <a:off x="2048035" y="2214456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27"/>
            <p:cNvSpPr/>
            <p:nvPr/>
          </p:nvSpPr>
          <p:spPr>
            <a:xfrm>
              <a:off x="2044847" y="2210756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27"/>
            <p:cNvSpPr/>
            <p:nvPr/>
          </p:nvSpPr>
          <p:spPr>
            <a:xfrm>
              <a:off x="1908103" y="2387692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7"/>
            <p:cNvSpPr/>
            <p:nvPr/>
          </p:nvSpPr>
          <p:spPr>
            <a:xfrm>
              <a:off x="1904915" y="2384504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7"/>
            <p:cNvSpPr/>
            <p:nvPr/>
          </p:nvSpPr>
          <p:spPr>
            <a:xfrm>
              <a:off x="2023726" y="2561439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7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7"/>
            <p:cNvSpPr/>
            <p:nvPr/>
          </p:nvSpPr>
          <p:spPr>
            <a:xfrm>
              <a:off x="2269832" y="2159406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7"/>
            <p:cNvSpPr/>
            <p:nvPr/>
          </p:nvSpPr>
          <p:spPr>
            <a:xfrm>
              <a:off x="2127793" y="2705071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7"/>
            <p:cNvSpPr/>
            <p:nvPr/>
          </p:nvSpPr>
          <p:spPr>
            <a:xfrm>
              <a:off x="2124605" y="2701883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7"/>
            <p:cNvSpPr/>
            <p:nvPr/>
          </p:nvSpPr>
          <p:spPr>
            <a:xfrm>
              <a:off x="2026402" y="2792742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27"/>
            <p:cNvSpPr/>
            <p:nvPr/>
          </p:nvSpPr>
          <p:spPr>
            <a:xfrm>
              <a:off x="2023214" y="2789554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7"/>
            <p:cNvSpPr/>
            <p:nvPr/>
          </p:nvSpPr>
          <p:spPr>
            <a:xfrm>
              <a:off x="2123011" y="2705071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7"/>
            <p:cNvSpPr/>
            <p:nvPr/>
          </p:nvSpPr>
          <p:spPr>
            <a:xfrm>
              <a:off x="2119311" y="2701883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27"/>
            <p:cNvSpPr/>
            <p:nvPr/>
          </p:nvSpPr>
          <p:spPr>
            <a:xfrm>
              <a:off x="2021108" y="2792742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27"/>
            <p:cNvSpPr/>
            <p:nvPr/>
          </p:nvSpPr>
          <p:spPr>
            <a:xfrm>
              <a:off x="2017920" y="2789554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7"/>
            <p:cNvSpPr/>
            <p:nvPr/>
          </p:nvSpPr>
          <p:spPr>
            <a:xfrm>
              <a:off x="1924442" y="2844490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7"/>
            <p:cNvSpPr/>
            <p:nvPr/>
          </p:nvSpPr>
          <p:spPr>
            <a:xfrm>
              <a:off x="1921311" y="2841302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7"/>
            <p:cNvSpPr/>
            <p:nvPr/>
          </p:nvSpPr>
          <p:spPr>
            <a:xfrm>
              <a:off x="1919204" y="2844490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7"/>
            <p:cNvSpPr/>
            <p:nvPr/>
          </p:nvSpPr>
          <p:spPr>
            <a:xfrm>
              <a:off x="1916016" y="2841302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7"/>
            <p:cNvSpPr/>
            <p:nvPr/>
          </p:nvSpPr>
          <p:spPr>
            <a:xfrm>
              <a:off x="1958258" y="2712984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7"/>
            <p:cNvSpPr/>
            <p:nvPr/>
          </p:nvSpPr>
          <p:spPr>
            <a:xfrm>
              <a:off x="2564555" y="2795930"/>
              <a:ext cx="268880" cy="282031"/>
            </a:xfrm>
            <a:custGeom>
              <a:rect b="b" l="l" r="r" t="t"/>
              <a:pathLst>
                <a:path extrusionOk="0" h="4954" w="4723">
                  <a:moveTo>
                    <a:pt x="2960" y="0"/>
                  </a:moveTo>
                  <a:cubicBezTo>
                    <a:pt x="2087" y="0"/>
                    <a:pt x="1373" y="640"/>
                    <a:pt x="1373" y="1429"/>
                  </a:cubicBezTo>
                  <a:lnTo>
                    <a:pt x="1373" y="3126"/>
                  </a:lnTo>
                  <a:lnTo>
                    <a:pt x="1373" y="3423"/>
                  </a:lnTo>
                  <a:cubicBezTo>
                    <a:pt x="1373" y="4267"/>
                    <a:pt x="946" y="4954"/>
                    <a:pt x="0" y="4954"/>
                  </a:cubicBezTo>
                  <a:lnTo>
                    <a:pt x="4722" y="4954"/>
                  </a:lnTo>
                  <a:lnTo>
                    <a:pt x="4722" y="1429"/>
                  </a:lnTo>
                  <a:cubicBezTo>
                    <a:pt x="4722" y="631"/>
                    <a:pt x="4017" y="0"/>
                    <a:pt x="3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7"/>
            <p:cNvSpPr/>
            <p:nvPr/>
          </p:nvSpPr>
          <p:spPr>
            <a:xfrm>
              <a:off x="2561367" y="2792230"/>
              <a:ext cx="275200" cy="288920"/>
            </a:xfrm>
            <a:custGeom>
              <a:rect b="b" l="l" r="r" t="t"/>
              <a:pathLst>
                <a:path extrusionOk="0" h="5075" w="4834">
                  <a:moveTo>
                    <a:pt x="3192" y="121"/>
                  </a:moveTo>
                  <a:cubicBezTo>
                    <a:pt x="4036" y="121"/>
                    <a:pt x="4722" y="733"/>
                    <a:pt x="4722" y="1494"/>
                  </a:cubicBezTo>
                  <a:lnTo>
                    <a:pt x="4722" y="4963"/>
                  </a:lnTo>
                  <a:lnTo>
                    <a:pt x="669" y="4963"/>
                  </a:lnTo>
                  <a:cubicBezTo>
                    <a:pt x="1188" y="4741"/>
                    <a:pt x="1485" y="4221"/>
                    <a:pt x="1485" y="3488"/>
                  </a:cubicBezTo>
                  <a:lnTo>
                    <a:pt x="1485" y="1494"/>
                  </a:lnTo>
                  <a:cubicBezTo>
                    <a:pt x="1485" y="733"/>
                    <a:pt x="2171" y="121"/>
                    <a:pt x="3016" y="121"/>
                  </a:cubicBezTo>
                  <a:close/>
                  <a:moveTo>
                    <a:pt x="3016" y="0"/>
                  </a:moveTo>
                  <a:cubicBezTo>
                    <a:pt x="2106" y="0"/>
                    <a:pt x="1374" y="668"/>
                    <a:pt x="1374" y="1494"/>
                  </a:cubicBezTo>
                  <a:lnTo>
                    <a:pt x="1374" y="3488"/>
                  </a:lnTo>
                  <a:cubicBezTo>
                    <a:pt x="1374" y="4416"/>
                    <a:pt x="882" y="4963"/>
                    <a:pt x="56" y="4963"/>
                  </a:cubicBezTo>
                  <a:cubicBezTo>
                    <a:pt x="28" y="4963"/>
                    <a:pt x="1" y="4991"/>
                    <a:pt x="1" y="5019"/>
                  </a:cubicBezTo>
                  <a:cubicBezTo>
                    <a:pt x="1" y="5056"/>
                    <a:pt x="28" y="5075"/>
                    <a:pt x="56" y="5075"/>
                  </a:cubicBezTo>
                  <a:lnTo>
                    <a:pt x="4778" y="5075"/>
                  </a:lnTo>
                  <a:cubicBezTo>
                    <a:pt x="4815" y="5075"/>
                    <a:pt x="4834" y="5056"/>
                    <a:pt x="4834" y="5019"/>
                  </a:cubicBezTo>
                  <a:lnTo>
                    <a:pt x="4834" y="1494"/>
                  </a:lnTo>
                  <a:cubicBezTo>
                    <a:pt x="4834" y="668"/>
                    <a:pt x="410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7"/>
            <p:cNvSpPr/>
            <p:nvPr/>
          </p:nvSpPr>
          <p:spPr>
            <a:xfrm>
              <a:off x="2572468" y="2799630"/>
              <a:ext cx="260967" cy="274630"/>
            </a:xfrm>
            <a:custGeom>
              <a:rect b="b" l="l" r="r" t="t"/>
              <a:pathLst>
                <a:path extrusionOk="0" h="4824" w="4584">
                  <a:moveTo>
                    <a:pt x="4583" y="4824"/>
                  </a:moveTo>
                  <a:lnTo>
                    <a:pt x="0" y="4824"/>
                  </a:lnTo>
                  <a:lnTo>
                    <a:pt x="0" y="4824"/>
                  </a:lnTo>
                  <a:cubicBezTo>
                    <a:pt x="910" y="4824"/>
                    <a:pt x="1327" y="4156"/>
                    <a:pt x="1327" y="3330"/>
                  </a:cubicBezTo>
                  <a:lnTo>
                    <a:pt x="1327" y="3043"/>
                  </a:lnTo>
                  <a:lnTo>
                    <a:pt x="1327" y="1392"/>
                  </a:lnTo>
                  <a:cubicBezTo>
                    <a:pt x="1327" y="622"/>
                    <a:pt x="2023" y="0"/>
                    <a:pt x="2876" y="0"/>
                  </a:cubicBezTo>
                  <a:lnTo>
                    <a:pt x="3043" y="0"/>
                  </a:lnTo>
                  <a:cubicBezTo>
                    <a:pt x="3897" y="0"/>
                    <a:pt x="4583" y="622"/>
                    <a:pt x="4583" y="1392"/>
                  </a:cubicBezTo>
                  <a:lnTo>
                    <a:pt x="4583" y="48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7"/>
            <p:cNvSpPr/>
            <p:nvPr/>
          </p:nvSpPr>
          <p:spPr>
            <a:xfrm>
              <a:off x="2730902" y="2795361"/>
              <a:ext cx="742595" cy="638071"/>
            </a:xfrm>
            <a:custGeom>
              <a:rect b="b" l="l" r="r" t="t"/>
              <a:pathLst>
                <a:path extrusionOk="0" h="11208" w="13044">
                  <a:moveTo>
                    <a:pt x="0" y="1"/>
                  </a:moveTo>
                  <a:lnTo>
                    <a:pt x="1" y="1"/>
                  </a:lnTo>
                  <a:lnTo>
                    <a:pt x="1" y="1"/>
                  </a:lnTo>
                  <a:cubicBezTo>
                    <a:pt x="0" y="1"/>
                    <a:pt x="0" y="1"/>
                    <a:pt x="0" y="1"/>
                  </a:cubicBezTo>
                  <a:close/>
                  <a:moveTo>
                    <a:pt x="1" y="1"/>
                  </a:moveTo>
                  <a:cubicBezTo>
                    <a:pt x="17" y="1"/>
                    <a:pt x="1689" y="20"/>
                    <a:pt x="1689" y="1977"/>
                  </a:cubicBezTo>
                  <a:lnTo>
                    <a:pt x="1689" y="3071"/>
                  </a:lnTo>
                  <a:lnTo>
                    <a:pt x="1633" y="9760"/>
                  </a:lnTo>
                  <a:cubicBezTo>
                    <a:pt x="1633" y="10558"/>
                    <a:pt x="2394" y="11207"/>
                    <a:pt x="3331" y="11207"/>
                  </a:cubicBezTo>
                  <a:lnTo>
                    <a:pt x="13025" y="11207"/>
                  </a:lnTo>
                  <a:lnTo>
                    <a:pt x="13034" y="1977"/>
                  </a:lnTo>
                  <a:cubicBezTo>
                    <a:pt x="13043" y="901"/>
                    <a:pt x="12014" y="29"/>
                    <a:pt x="10743" y="19"/>
                  </a:cubicBezTo>
                  <a:lnTo>
                    <a:pt x="3757" y="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7"/>
            <p:cNvSpPr/>
            <p:nvPr/>
          </p:nvSpPr>
          <p:spPr>
            <a:xfrm>
              <a:off x="2726689" y="2792230"/>
              <a:ext cx="749427" cy="644334"/>
            </a:xfrm>
            <a:custGeom>
              <a:rect b="b" l="l" r="r" t="t"/>
              <a:pathLst>
                <a:path extrusionOk="0" h="11318" w="13164">
                  <a:moveTo>
                    <a:pt x="650" y="121"/>
                  </a:moveTo>
                  <a:lnTo>
                    <a:pt x="3822" y="139"/>
                  </a:lnTo>
                  <a:lnTo>
                    <a:pt x="3831" y="139"/>
                  </a:lnTo>
                  <a:lnTo>
                    <a:pt x="10817" y="130"/>
                  </a:lnTo>
                  <a:cubicBezTo>
                    <a:pt x="11485" y="139"/>
                    <a:pt x="12106" y="381"/>
                    <a:pt x="12533" y="817"/>
                  </a:cubicBezTo>
                  <a:cubicBezTo>
                    <a:pt x="12867" y="1160"/>
                    <a:pt x="13052" y="1587"/>
                    <a:pt x="13052" y="2032"/>
                  </a:cubicBezTo>
                  <a:lnTo>
                    <a:pt x="13043" y="11197"/>
                  </a:lnTo>
                  <a:lnTo>
                    <a:pt x="3405" y="11197"/>
                  </a:lnTo>
                  <a:cubicBezTo>
                    <a:pt x="2913" y="11197"/>
                    <a:pt x="2459" y="11021"/>
                    <a:pt x="2143" y="10705"/>
                  </a:cubicBezTo>
                  <a:cubicBezTo>
                    <a:pt x="1902" y="10455"/>
                    <a:pt x="1763" y="10140"/>
                    <a:pt x="1772" y="9824"/>
                  </a:cubicBezTo>
                  <a:lnTo>
                    <a:pt x="1828" y="2032"/>
                  </a:lnTo>
                  <a:cubicBezTo>
                    <a:pt x="1828" y="789"/>
                    <a:pt x="1160" y="306"/>
                    <a:pt x="650" y="121"/>
                  </a:cubicBezTo>
                  <a:close/>
                  <a:moveTo>
                    <a:pt x="74" y="0"/>
                  </a:moveTo>
                  <a:cubicBezTo>
                    <a:pt x="9" y="0"/>
                    <a:pt x="0" y="47"/>
                    <a:pt x="0" y="56"/>
                  </a:cubicBezTo>
                  <a:cubicBezTo>
                    <a:pt x="0" y="84"/>
                    <a:pt x="9" y="121"/>
                    <a:pt x="74" y="121"/>
                  </a:cubicBezTo>
                  <a:cubicBezTo>
                    <a:pt x="149" y="121"/>
                    <a:pt x="1707" y="149"/>
                    <a:pt x="1707" y="2032"/>
                  </a:cubicBezTo>
                  <a:lnTo>
                    <a:pt x="1651" y="9824"/>
                  </a:lnTo>
                  <a:cubicBezTo>
                    <a:pt x="1651" y="10177"/>
                    <a:pt x="1800" y="10520"/>
                    <a:pt x="2060" y="10789"/>
                  </a:cubicBezTo>
                  <a:cubicBezTo>
                    <a:pt x="2394" y="11123"/>
                    <a:pt x="2885" y="11318"/>
                    <a:pt x="3405" y="11318"/>
                  </a:cubicBezTo>
                  <a:lnTo>
                    <a:pt x="13099" y="11318"/>
                  </a:lnTo>
                  <a:cubicBezTo>
                    <a:pt x="13127" y="11318"/>
                    <a:pt x="13155" y="11290"/>
                    <a:pt x="13155" y="11262"/>
                  </a:cubicBezTo>
                  <a:lnTo>
                    <a:pt x="13164" y="2032"/>
                  </a:lnTo>
                  <a:cubicBezTo>
                    <a:pt x="13164" y="1559"/>
                    <a:pt x="12969" y="1095"/>
                    <a:pt x="12616" y="733"/>
                  </a:cubicBezTo>
                  <a:cubicBezTo>
                    <a:pt x="12171" y="279"/>
                    <a:pt x="11513" y="19"/>
                    <a:pt x="10817" y="19"/>
                  </a:cubicBezTo>
                  <a:lnTo>
                    <a:pt x="3841" y="28"/>
                  </a:lnTo>
                  <a:lnTo>
                    <a:pt x="3831" y="28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7"/>
            <p:cNvSpPr/>
            <p:nvPr/>
          </p:nvSpPr>
          <p:spPr>
            <a:xfrm>
              <a:off x="2931065" y="2916847"/>
              <a:ext cx="88242" cy="87729"/>
            </a:xfrm>
            <a:custGeom>
              <a:rect b="b" l="l" r="r" t="t"/>
              <a:pathLst>
                <a:path extrusionOk="0" h="1541" w="1550">
                  <a:moveTo>
                    <a:pt x="780" y="1"/>
                  </a:moveTo>
                  <a:cubicBezTo>
                    <a:pt x="353" y="1"/>
                    <a:pt x="0" y="344"/>
                    <a:pt x="0" y="770"/>
                  </a:cubicBezTo>
                  <a:cubicBezTo>
                    <a:pt x="0" y="1197"/>
                    <a:pt x="353" y="1540"/>
                    <a:pt x="780" y="1540"/>
                  </a:cubicBezTo>
                  <a:cubicBezTo>
                    <a:pt x="1197" y="1540"/>
                    <a:pt x="1549" y="1197"/>
                    <a:pt x="1549" y="770"/>
                  </a:cubicBezTo>
                  <a:cubicBezTo>
                    <a:pt x="1549" y="344"/>
                    <a:pt x="1197" y="1"/>
                    <a:pt x="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7"/>
            <p:cNvSpPr/>
            <p:nvPr/>
          </p:nvSpPr>
          <p:spPr>
            <a:xfrm>
              <a:off x="2927877" y="2913659"/>
              <a:ext cx="94618" cy="94105"/>
            </a:xfrm>
            <a:custGeom>
              <a:rect b="b" l="l" r="r" t="t"/>
              <a:pathLst>
                <a:path extrusionOk="0" h="1653" w="1662">
                  <a:moveTo>
                    <a:pt x="836" y="112"/>
                  </a:moveTo>
                  <a:cubicBezTo>
                    <a:pt x="1225" y="112"/>
                    <a:pt x="1541" y="437"/>
                    <a:pt x="1541" y="826"/>
                  </a:cubicBezTo>
                  <a:cubicBezTo>
                    <a:pt x="1541" y="1216"/>
                    <a:pt x="1225" y="1541"/>
                    <a:pt x="836" y="1541"/>
                  </a:cubicBezTo>
                  <a:cubicBezTo>
                    <a:pt x="437" y="1541"/>
                    <a:pt x="121" y="1216"/>
                    <a:pt x="121" y="826"/>
                  </a:cubicBezTo>
                  <a:cubicBezTo>
                    <a:pt x="121" y="437"/>
                    <a:pt x="437" y="112"/>
                    <a:pt x="836" y="112"/>
                  </a:cubicBezTo>
                  <a:close/>
                  <a:moveTo>
                    <a:pt x="836" y="1"/>
                  </a:moveTo>
                  <a:cubicBezTo>
                    <a:pt x="372" y="1"/>
                    <a:pt x="1" y="372"/>
                    <a:pt x="1" y="826"/>
                  </a:cubicBezTo>
                  <a:cubicBezTo>
                    <a:pt x="1" y="1281"/>
                    <a:pt x="372" y="1652"/>
                    <a:pt x="836" y="1652"/>
                  </a:cubicBezTo>
                  <a:cubicBezTo>
                    <a:pt x="1290" y="1652"/>
                    <a:pt x="1661" y="1281"/>
                    <a:pt x="1661" y="826"/>
                  </a:cubicBezTo>
                  <a:cubicBezTo>
                    <a:pt x="1661" y="372"/>
                    <a:pt x="1290" y="1"/>
                    <a:pt x="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7"/>
            <p:cNvSpPr/>
            <p:nvPr/>
          </p:nvSpPr>
          <p:spPr>
            <a:xfrm>
              <a:off x="3072079" y="2925842"/>
              <a:ext cx="278331" cy="6376"/>
            </a:xfrm>
            <a:custGeom>
              <a:rect b="b" l="l" r="r" t="t"/>
              <a:pathLst>
                <a:path extrusionOk="0" h="112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4833" y="112"/>
                  </a:lnTo>
                  <a:cubicBezTo>
                    <a:pt x="4870" y="112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7"/>
            <p:cNvSpPr/>
            <p:nvPr/>
          </p:nvSpPr>
          <p:spPr>
            <a:xfrm>
              <a:off x="3072079" y="2960683"/>
              <a:ext cx="115682" cy="6945"/>
            </a:xfrm>
            <a:custGeom>
              <a:rect b="b" l="l" r="r" t="t"/>
              <a:pathLst>
                <a:path extrusionOk="0" h="122" w="2032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976" y="121"/>
                  </a:lnTo>
                  <a:cubicBezTo>
                    <a:pt x="2013" y="121"/>
                    <a:pt x="2032" y="93"/>
                    <a:pt x="2032" y="65"/>
                  </a:cubicBezTo>
                  <a:cubicBezTo>
                    <a:pt x="2032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7"/>
            <p:cNvSpPr/>
            <p:nvPr/>
          </p:nvSpPr>
          <p:spPr>
            <a:xfrm>
              <a:off x="3234214" y="2960683"/>
              <a:ext cx="116194" cy="6945"/>
            </a:xfrm>
            <a:custGeom>
              <a:rect b="b" l="l" r="r" t="t"/>
              <a:pathLst>
                <a:path extrusionOk="0" h="122" w="204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76" y="121"/>
                  </a:lnTo>
                  <a:cubicBezTo>
                    <a:pt x="2013" y="121"/>
                    <a:pt x="2041" y="93"/>
                    <a:pt x="2041" y="65"/>
                  </a:cubicBezTo>
                  <a:cubicBezTo>
                    <a:pt x="2041" y="28"/>
                    <a:pt x="2013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7"/>
            <p:cNvSpPr/>
            <p:nvPr/>
          </p:nvSpPr>
          <p:spPr>
            <a:xfrm>
              <a:off x="3074698" y="3010325"/>
              <a:ext cx="115739" cy="6376"/>
            </a:xfrm>
            <a:custGeom>
              <a:rect b="b" l="l" r="r" t="t"/>
              <a:pathLst>
                <a:path extrusionOk="0" h="112" w="2033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1976" y="112"/>
                  </a:lnTo>
                  <a:cubicBezTo>
                    <a:pt x="2004" y="112"/>
                    <a:pt x="2032" y="93"/>
                    <a:pt x="2032" y="56"/>
                  </a:cubicBezTo>
                  <a:cubicBezTo>
                    <a:pt x="2032" y="28"/>
                    <a:pt x="2004" y="0"/>
                    <a:pt x="1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7"/>
            <p:cNvSpPr/>
            <p:nvPr/>
          </p:nvSpPr>
          <p:spPr>
            <a:xfrm>
              <a:off x="2932659" y="3068962"/>
              <a:ext cx="85053" cy="84541"/>
            </a:xfrm>
            <a:custGeom>
              <a:rect b="b" l="l" r="r" t="t"/>
              <a:pathLst>
                <a:path extrusionOk="0" h="1485" w="1494">
                  <a:moveTo>
                    <a:pt x="752" y="0"/>
                  </a:moveTo>
                  <a:cubicBezTo>
                    <a:pt x="334" y="0"/>
                    <a:pt x="0" y="334"/>
                    <a:pt x="0" y="742"/>
                  </a:cubicBezTo>
                  <a:cubicBezTo>
                    <a:pt x="0" y="1150"/>
                    <a:pt x="334" y="1484"/>
                    <a:pt x="752" y="1484"/>
                  </a:cubicBezTo>
                  <a:cubicBezTo>
                    <a:pt x="1160" y="1484"/>
                    <a:pt x="1494" y="1150"/>
                    <a:pt x="1494" y="742"/>
                  </a:cubicBezTo>
                  <a:cubicBezTo>
                    <a:pt x="1494" y="334"/>
                    <a:pt x="1160" y="0"/>
                    <a:pt x="7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7"/>
            <p:cNvSpPr/>
            <p:nvPr/>
          </p:nvSpPr>
          <p:spPr>
            <a:xfrm>
              <a:off x="2929471" y="3065774"/>
              <a:ext cx="91430" cy="91430"/>
            </a:xfrm>
            <a:custGeom>
              <a:rect b="b" l="l" r="r" t="t"/>
              <a:pathLst>
                <a:path extrusionOk="0" h="1606" w="1606">
                  <a:moveTo>
                    <a:pt x="808" y="112"/>
                  </a:moveTo>
                  <a:cubicBezTo>
                    <a:pt x="1179" y="112"/>
                    <a:pt x="1485" y="418"/>
                    <a:pt x="1485" y="798"/>
                  </a:cubicBezTo>
                  <a:cubicBezTo>
                    <a:pt x="1485" y="1179"/>
                    <a:pt x="1179" y="1485"/>
                    <a:pt x="808" y="1485"/>
                  </a:cubicBezTo>
                  <a:cubicBezTo>
                    <a:pt x="427" y="1485"/>
                    <a:pt x="121" y="1179"/>
                    <a:pt x="121" y="798"/>
                  </a:cubicBezTo>
                  <a:cubicBezTo>
                    <a:pt x="121" y="418"/>
                    <a:pt x="427" y="112"/>
                    <a:pt x="808" y="112"/>
                  </a:cubicBezTo>
                  <a:close/>
                  <a:moveTo>
                    <a:pt x="808" y="1"/>
                  </a:moveTo>
                  <a:cubicBezTo>
                    <a:pt x="362" y="1"/>
                    <a:pt x="0" y="362"/>
                    <a:pt x="0" y="798"/>
                  </a:cubicBezTo>
                  <a:cubicBezTo>
                    <a:pt x="0" y="1244"/>
                    <a:pt x="362" y="1605"/>
                    <a:pt x="808" y="1605"/>
                  </a:cubicBezTo>
                  <a:cubicBezTo>
                    <a:pt x="1244" y="1605"/>
                    <a:pt x="1605" y="1244"/>
                    <a:pt x="1605" y="798"/>
                  </a:cubicBezTo>
                  <a:cubicBezTo>
                    <a:pt x="1605" y="362"/>
                    <a:pt x="1244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7"/>
            <p:cNvSpPr/>
            <p:nvPr/>
          </p:nvSpPr>
          <p:spPr>
            <a:xfrm>
              <a:off x="3072079" y="3076363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7"/>
            <p:cNvSpPr/>
            <p:nvPr/>
          </p:nvSpPr>
          <p:spPr>
            <a:xfrm>
              <a:off x="2927365" y="3123841"/>
              <a:ext cx="323249" cy="309016"/>
            </a:xfrm>
            <a:custGeom>
              <a:rect b="b" l="l" r="r" t="t"/>
              <a:pathLst>
                <a:path extrusionOk="0" h="5428" w="5678">
                  <a:moveTo>
                    <a:pt x="3618" y="1"/>
                  </a:moveTo>
                  <a:cubicBezTo>
                    <a:pt x="2589" y="1"/>
                    <a:pt x="1754" y="697"/>
                    <a:pt x="1754" y="1559"/>
                  </a:cubicBezTo>
                  <a:lnTo>
                    <a:pt x="1754" y="3424"/>
                  </a:lnTo>
                  <a:lnTo>
                    <a:pt x="1754" y="3749"/>
                  </a:lnTo>
                  <a:cubicBezTo>
                    <a:pt x="1754" y="4676"/>
                    <a:pt x="1095" y="5428"/>
                    <a:pt x="0" y="5428"/>
                  </a:cubicBezTo>
                  <a:lnTo>
                    <a:pt x="5678" y="5428"/>
                  </a:lnTo>
                  <a:lnTo>
                    <a:pt x="5678" y="1559"/>
                  </a:lnTo>
                  <a:cubicBezTo>
                    <a:pt x="5678" y="697"/>
                    <a:pt x="4843" y="1"/>
                    <a:pt x="3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7"/>
            <p:cNvSpPr/>
            <p:nvPr/>
          </p:nvSpPr>
          <p:spPr>
            <a:xfrm>
              <a:off x="2924177" y="3120198"/>
              <a:ext cx="329625" cy="315848"/>
            </a:xfrm>
            <a:custGeom>
              <a:rect b="b" l="l" r="r" t="t"/>
              <a:pathLst>
                <a:path extrusionOk="0" h="5548" w="5790">
                  <a:moveTo>
                    <a:pt x="3878" y="121"/>
                  </a:moveTo>
                  <a:cubicBezTo>
                    <a:pt x="4871" y="121"/>
                    <a:pt x="5678" y="798"/>
                    <a:pt x="5678" y="1623"/>
                  </a:cubicBezTo>
                  <a:lnTo>
                    <a:pt x="5678" y="5427"/>
                  </a:lnTo>
                  <a:lnTo>
                    <a:pt x="761" y="5427"/>
                  </a:lnTo>
                  <a:cubicBezTo>
                    <a:pt x="1439" y="5195"/>
                    <a:pt x="1865" y="4592"/>
                    <a:pt x="1865" y="3813"/>
                  </a:cubicBezTo>
                  <a:lnTo>
                    <a:pt x="1865" y="1623"/>
                  </a:lnTo>
                  <a:cubicBezTo>
                    <a:pt x="1865" y="798"/>
                    <a:pt x="2682" y="121"/>
                    <a:pt x="3674" y="121"/>
                  </a:cubicBezTo>
                  <a:close/>
                  <a:moveTo>
                    <a:pt x="3674" y="0"/>
                  </a:moveTo>
                  <a:cubicBezTo>
                    <a:pt x="2617" y="0"/>
                    <a:pt x="1754" y="733"/>
                    <a:pt x="1754" y="1623"/>
                  </a:cubicBezTo>
                  <a:lnTo>
                    <a:pt x="1754" y="3813"/>
                  </a:lnTo>
                  <a:cubicBezTo>
                    <a:pt x="1754" y="4768"/>
                    <a:pt x="1058" y="5427"/>
                    <a:pt x="56" y="5427"/>
                  </a:cubicBezTo>
                  <a:cubicBezTo>
                    <a:pt x="19" y="5427"/>
                    <a:pt x="1" y="5455"/>
                    <a:pt x="1" y="5492"/>
                  </a:cubicBezTo>
                  <a:cubicBezTo>
                    <a:pt x="1" y="5520"/>
                    <a:pt x="19" y="5547"/>
                    <a:pt x="56" y="5547"/>
                  </a:cubicBezTo>
                  <a:lnTo>
                    <a:pt x="5734" y="5547"/>
                  </a:lnTo>
                  <a:cubicBezTo>
                    <a:pt x="5771" y="5547"/>
                    <a:pt x="5789" y="5520"/>
                    <a:pt x="5789" y="5492"/>
                  </a:cubicBezTo>
                  <a:lnTo>
                    <a:pt x="5789" y="1623"/>
                  </a:lnTo>
                  <a:cubicBezTo>
                    <a:pt x="5789" y="733"/>
                    <a:pt x="4936" y="0"/>
                    <a:pt x="3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7"/>
            <p:cNvSpPr/>
            <p:nvPr/>
          </p:nvSpPr>
          <p:spPr>
            <a:xfrm>
              <a:off x="2936360" y="3132324"/>
              <a:ext cx="307934" cy="294214"/>
            </a:xfrm>
            <a:custGeom>
              <a:rect b="b" l="l" r="r" t="t"/>
              <a:pathLst>
                <a:path extrusionOk="0" h="5168" w="5409">
                  <a:moveTo>
                    <a:pt x="5408" y="5167"/>
                  </a:moveTo>
                  <a:lnTo>
                    <a:pt x="56" y="5167"/>
                  </a:lnTo>
                  <a:lnTo>
                    <a:pt x="0" y="5167"/>
                  </a:lnTo>
                  <a:cubicBezTo>
                    <a:pt x="1048" y="5167"/>
                    <a:pt x="1670" y="4453"/>
                    <a:pt x="1670" y="3572"/>
                  </a:cubicBezTo>
                  <a:lnTo>
                    <a:pt x="1670" y="3266"/>
                  </a:lnTo>
                  <a:lnTo>
                    <a:pt x="1670" y="1485"/>
                  </a:lnTo>
                  <a:cubicBezTo>
                    <a:pt x="1670" y="659"/>
                    <a:pt x="2468" y="0"/>
                    <a:pt x="3442" y="0"/>
                  </a:cubicBezTo>
                  <a:lnTo>
                    <a:pt x="3636" y="0"/>
                  </a:lnTo>
                  <a:cubicBezTo>
                    <a:pt x="4620" y="0"/>
                    <a:pt x="5408" y="659"/>
                    <a:pt x="5408" y="1485"/>
                  </a:cubicBezTo>
                  <a:lnTo>
                    <a:pt x="5408" y="51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7"/>
            <p:cNvSpPr/>
            <p:nvPr/>
          </p:nvSpPr>
          <p:spPr>
            <a:xfrm>
              <a:off x="3142273" y="3123841"/>
              <a:ext cx="634883" cy="497056"/>
            </a:xfrm>
            <a:custGeom>
              <a:rect b="b" l="l" r="r" t="t"/>
              <a:pathLst>
                <a:path extrusionOk="0" h="8731" w="11152">
                  <a:moveTo>
                    <a:pt x="1" y="1"/>
                  </a:moveTo>
                  <a:cubicBezTo>
                    <a:pt x="1031" y="1"/>
                    <a:pt x="1856" y="669"/>
                    <a:pt x="1856" y="1504"/>
                  </a:cubicBezTo>
                  <a:lnTo>
                    <a:pt x="1856" y="7766"/>
                  </a:lnTo>
                  <a:cubicBezTo>
                    <a:pt x="1856" y="8294"/>
                    <a:pt x="2385" y="8730"/>
                    <a:pt x="3044" y="8730"/>
                  </a:cubicBezTo>
                  <a:lnTo>
                    <a:pt x="11152" y="8730"/>
                  </a:lnTo>
                  <a:lnTo>
                    <a:pt x="11152" y="2162"/>
                  </a:lnTo>
                  <a:cubicBezTo>
                    <a:pt x="11152" y="966"/>
                    <a:pt x="9964" y="1"/>
                    <a:pt x="8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7"/>
            <p:cNvSpPr/>
            <p:nvPr/>
          </p:nvSpPr>
          <p:spPr>
            <a:xfrm>
              <a:off x="3139142" y="3120198"/>
              <a:ext cx="641203" cy="503831"/>
            </a:xfrm>
            <a:custGeom>
              <a:rect b="b" l="l" r="r" t="t"/>
              <a:pathLst>
                <a:path extrusionOk="0" h="8850" w="11263">
                  <a:moveTo>
                    <a:pt x="8544" y="121"/>
                  </a:moveTo>
                  <a:cubicBezTo>
                    <a:pt x="9982" y="121"/>
                    <a:pt x="11142" y="1067"/>
                    <a:pt x="11142" y="2226"/>
                  </a:cubicBezTo>
                  <a:lnTo>
                    <a:pt x="11142" y="8739"/>
                  </a:lnTo>
                  <a:lnTo>
                    <a:pt x="3099" y="8739"/>
                  </a:lnTo>
                  <a:cubicBezTo>
                    <a:pt x="2477" y="8739"/>
                    <a:pt x="1967" y="8330"/>
                    <a:pt x="1967" y="7830"/>
                  </a:cubicBezTo>
                  <a:lnTo>
                    <a:pt x="1967" y="1568"/>
                  </a:lnTo>
                  <a:cubicBezTo>
                    <a:pt x="1967" y="909"/>
                    <a:pt x="1475" y="353"/>
                    <a:pt x="780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cubicBezTo>
                    <a:pt x="1049" y="121"/>
                    <a:pt x="1846" y="770"/>
                    <a:pt x="1846" y="1568"/>
                  </a:cubicBezTo>
                  <a:lnTo>
                    <a:pt x="1846" y="7820"/>
                  </a:lnTo>
                  <a:cubicBezTo>
                    <a:pt x="1846" y="8395"/>
                    <a:pt x="2412" y="8850"/>
                    <a:pt x="3099" y="8850"/>
                  </a:cubicBezTo>
                  <a:lnTo>
                    <a:pt x="11207" y="8850"/>
                  </a:lnTo>
                  <a:cubicBezTo>
                    <a:pt x="11234" y="8850"/>
                    <a:pt x="11262" y="8831"/>
                    <a:pt x="11262" y="8794"/>
                  </a:cubicBezTo>
                  <a:lnTo>
                    <a:pt x="11262" y="2217"/>
                  </a:lnTo>
                  <a:cubicBezTo>
                    <a:pt x="11262" y="993"/>
                    <a:pt x="10047" y="0"/>
                    <a:pt x="85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7"/>
            <p:cNvSpPr/>
            <p:nvPr/>
          </p:nvSpPr>
          <p:spPr>
            <a:xfrm>
              <a:off x="3355132" y="3261724"/>
              <a:ext cx="82435" cy="82435"/>
            </a:xfrm>
            <a:custGeom>
              <a:rect b="b" l="l" r="r" t="t"/>
              <a:pathLst>
                <a:path extrusionOk="0" h="1448" w="1448">
                  <a:moveTo>
                    <a:pt x="724" y="0"/>
                  </a:moveTo>
                  <a:cubicBezTo>
                    <a:pt x="325" y="0"/>
                    <a:pt x="0" y="325"/>
                    <a:pt x="0" y="724"/>
                  </a:cubicBezTo>
                  <a:cubicBezTo>
                    <a:pt x="0" y="1123"/>
                    <a:pt x="325" y="1447"/>
                    <a:pt x="724" y="1447"/>
                  </a:cubicBezTo>
                  <a:cubicBezTo>
                    <a:pt x="1123" y="1447"/>
                    <a:pt x="1448" y="1123"/>
                    <a:pt x="1438" y="724"/>
                  </a:cubicBezTo>
                  <a:cubicBezTo>
                    <a:pt x="1438" y="325"/>
                    <a:pt x="1123" y="0"/>
                    <a:pt x="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7"/>
            <p:cNvSpPr/>
            <p:nvPr/>
          </p:nvSpPr>
          <p:spPr>
            <a:xfrm>
              <a:off x="3351944" y="3258536"/>
              <a:ext cx="88811" cy="88754"/>
            </a:xfrm>
            <a:custGeom>
              <a:rect b="b" l="l" r="r" t="t"/>
              <a:pathLst>
                <a:path extrusionOk="0" h="1559" w="1560">
                  <a:moveTo>
                    <a:pt x="780" y="121"/>
                  </a:moveTo>
                  <a:cubicBezTo>
                    <a:pt x="1142" y="121"/>
                    <a:pt x="1439" y="418"/>
                    <a:pt x="1439" y="780"/>
                  </a:cubicBezTo>
                  <a:cubicBezTo>
                    <a:pt x="1439" y="1142"/>
                    <a:pt x="1142" y="1448"/>
                    <a:pt x="780" y="1448"/>
                  </a:cubicBezTo>
                  <a:cubicBezTo>
                    <a:pt x="409" y="1448"/>
                    <a:pt x="112" y="1142"/>
                    <a:pt x="112" y="780"/>
                  </a:cubicBezTo>
                  <a:cubicBezTo>
                    <a:pt x="112" y="418"/>
                    <a:pt x="409" y="121"/>
                    <a:pt x="780" y="121"/>
                  </a:cubicBezTo>
                  <a:close/>
                  <a:moveTo>
                    <a:pt x="780" y="1"/>
                  </a:moveTo>
                  <a:cubicBezTo>
                    <a:pt x="344" y="1"/>
                    <a:pt x="1" y="353"/>
                    <a:pt x="1" y="780"/>
                  </a:cubicBezTo>
                  <a:cubicBezTo>
                    <a:pt x="1" y="1206"/>
                    <a:pt x="353" y="1559"/>
                    <a:pt x="780" y="1559"/>
                  </a:cubicBezTo>
                  <a:cubicBezTo>
                    <a:pt x="1207" y="1559"/>
                    <a:pt x="1559" y="1206"/>
                    <a:pt x="1559" y="780"/>
                  </a:cubicBezTo>
                  <a:cubicBezTo>
                    <a:pt x="1559" y="353"/>
                    <a:pt x="1207" y="1"/>
                    <a:pt x="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7"/>
            <p:cNvSpPr/>
            <p:nvPr/>
          </p:nvSpPr>
          <p:spPr>
            <a:xfrm>
              <a:off x="3478725" y="3265936"/>
              <a:ext cx="219237" cy="6889"/>
            </a:xfrm>
            <a:custGeom>
              <a:rect b="b" l="l" r="r" t="t"/>
              <a:pathLst>
                <a:path extrusionOk="0" h="121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7"/>
            <p:cNvSpPr/>
            <p:nvPr/>
          </p:nvSpPr>
          <p:spPr>
            <a:xfrm>
              <a:off x="3478725" y="3309772"/>
              <a:ext cx="111981" cy="6889"/>
            </a:xfrm>
            <a:custGeom>
              <a:rect b="b" l="l" r="r" t="t"/>
              <a:pathLst>
                <a:path extrusionOk="0" h="121" w="1967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1911" y="121"/>
                  </a:lnTo>
                  <a:cubicBezTo>
                    <a:pt x="1948" y="121"/>
                    <a:pt x="1967" y="93"/>
                    <a:pt x="1967" y="65"/>
                  </a:cubicBezTo>
                  <a:cubicBezTo>
                    <a:pt x="1967" y="28"/>
                    <a:pt x="1948" y="0"/>
                    <a:pt x="1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7"/>
            <p:cNvSpPr/>
            <p:nvPr/>
          </p:nvSpPr>
          <p:spPr>
            <a:xfrm>
              <a:off x="3478725" y="3346206"/>
              <a:ext cx="219237" cy="6945"/>
            </a:xfrm>
            <a:custGeom>
              <a:rect b="b" l="l" r="r" t="t"/>
              <a:pathLst>
                <a:path extrusionOk="0" h="122" w="3851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785" y="121"/>
                  </a:lnTo>
                  <a:cubicBezTo>
                    <a:pt x="3822" y="121"/>
                    <a:pt x="3850" y="93"/>
                    <a:pt x="3850" y="65"/>
                  </a:cubicBezTo>
                  <a:cubicBezTo>
                    <a:pt x="3850" y="28"/>
                    <a:pt x="3822" y="0"/>
                    <a:pt x="3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7"/>
            <p:cNvSpPr/>
            <p:nvPr/>
          </p:nvSpPr>
          <p:spPr>
            <a:xfrm>
              <a:off x="3314484" y="3420670"/>
              <a:ext cx="598904" cy="199654"/>
            </a:xfrm>
            <a:custGeom>
              <a:rect b="b" l="l" r="r" t="t"/>
              <a:pathLst>
                <a:path extrusionOk="0" h="3507" w="10520">
                  <a:moveTo>
                    <a:pt x="10511" y="0"/>
                  </a:moveTo>
                  <a:lnTo>
                    <a:pt x="974" y="10"/>
                  </a:lnTo>
                  <a:lnTo>
                    <a:pt x="974" y="2403"/>
                  </a:lnTo>
                  <a:cubicBezTo>
                    <a:pt x="983" y="2941"/>
                    <a:pt x="640" y="3396"/>
                    <a:pt x="0" y="3498"/>
                  </a:cubicBezTo>
                  <a:cubicBezTo>
                    <a:pt x="40" y="3501"/>
                    <a:pt x="77" y="3502"/>
                    <a:pt x="109" y="3502"/>
                  </a:cubicBezTo>
                  <a:cubicBezTo>
                    <a:pt x="172" y="3502"/>
                    <a:pt x="214" y="3498"/>
                    <a:pt x="214" y="3498"/>
                  </a:cubicBezTo>
                  <a:lnTo>
                    <a:pt x="6429" y="3507"/>
                  </a:lnTo>
                  <a:lnTo>
                    <a:pt x="9138" y="3507"/>
                  </a:lnTo>
                  <a:cubicBezTo>
                    <a:pt x="9898" y="3507"/>
                    <a:pt x="10520" y="3006"/>
                    <a:pt x="10520" y="2403"/>
                  </a:cubicBezTo>
                  <a:lnTo>
                    <a:pt x="10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7"/>
            <p:cNvSpPr/>
            <p:nvPr/>
          </p:nvSpPr>
          <p:spPr>
            <a:xfrm>
              <a:off x="3309190" y="3417482"/>
              <a:ext cx="607386" cy="206030"/>
            </a:xfrm>
            <a:custGeom>
              <a:rect b="b" l="l" r="r" t="t"/>
              <a:pathLst>
                <a:path extrusionOk="0" h="3619" w="10669">
                  <a:moveTo>
                    <a:pt x="10548" y="121"/>
                  </a:moveTo>
                  <a:lnTo>
                    <a:pt x="10548" y="2459"/>
                  </a:lnTo>
                  <a:cubicBezTo>
                    <a:pt x="10548" y="2691"/>
                    <a:pt x="10455" y="2914"/>
                    <a:pt x="10270" y="3099"/>
                  </a:cubicBezTo>
                  <a:cubicBezTo>
                    <a:pt x="10019" y="3359"/>
                    <a:pt x="9639" y="3498"/>
                    <a:pt x="9231" y="3507"/>
                  </a:cubicBezTo>
                  <a:lnTo>
                    <a:pt x="6605" y="3498"/>
                  </a:lnTo>
                  <a:cubicBezTo>
                    <a:pt x="6578" y="3507"/>
                    <a:pt x="6550" y="3507"/>
                    <a:pt x="6522" y="3507"/>
                  </a:cubicBezTo>
                  <a:lnTo>
                    <a:pt x="473" y="3498"/>
                  </a:lnTo>
                  <a:cubicBezTo>
                    <a:pt x="891" y="3313"/>
                    <a:pt x="1132" y="2932"/>
                    <a:pt x="1132" y="2459"/>
                  </a:cubicBezTo>
                  <a:lnTo>
                    <a:pt x="1123" y="121"/>
                  </a:lnTo>
                  <a:close/>
                  <a:moveTo>
                    <a:pt x="10604" y="1"/>
                  </a:moveTo>
                  <a:lnTo>
                    <a:pt x="1067" y="10"/>
                  </a:lnTo>
                  <a:cubicBezTo>
                    <a:pt x="1049" y="10"/>
                    <a:pt x="1039" y="19"/>
                    <a:pt x="1030" y="29"/>
                  </a:cubicBezTo>
                  <a:cubicBezTo>
                    <a:pt x="1012" y="38"/>
                    <a:pt x="1012" y="56"/>
                    <a:pt x="1012" y="66"/>
                  </a:cubicBezTo>
                  <a:lnTo>
                    <a:pt x="1012" y="2459"/>
                  </a:lnTo>
                  <a:cubicBezTo>
                    <a:pt x="1021" y="3006"/>
                    <a:pt x="659" y="3405"/>
                    <a:pt x="84" y="3498"/>
                  </a:cubicBezTo>
                  <a:lnTo>
                    <a:pt x="65" y="3498"/>
                  </a:lnTo>
                  <a:cubicBezTo>
                    <a:pt x="10" y="3498"/>
                    <a:pt x="0" y="3526"/>
                    <a:pt x="0" y="3554"/>
                  </a:cubicBezTo>
                  <a:cubicBezTo>
                    <a:pt x="0" y="3609"/>
                    <a:pt x="47" y="3609"/>
                    <a:pt x="93" y="3619"/>
                  </a:cubicBezTo>
                  <a:lnTo>
                    <a:pt x="9231" y="3619"/>
                  </a:lnTo>
                  <a:cubicBezTo>
                    <a:pt x="9676" y="3619"/>
                    <a:pt x="10084" y="3461"/>
                    <a:pt x="10353" y="3183"/>
                  </a:cubicBezTo>
                  <a:cubicBezTo>
                    <a:pt x="10557" y="2979"/>
                    <a:pt x="10669" y="2719"/>
                    <a:pt x="10669" y="2459"/>
                  </a:cubicBezTo>
                  <a:lnTo>
                    <a:pt x="10659" y="56"/>
                  </a:lnTo>
                  <a:cubicBezTo>
                    <a:pt x="10659" y="29"/>
                    <a:pt x="10631" y="1"/>
                    <a:pt x="10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7"/>
            <p:cNvSpPr/>
            <p:nvPr/>
          </p:nvSpPr>
          <p:spPr>
            <a:xfrm>
              <a:off x="3319722" y="3424370"/>
              <a:ext cx="583646" cy="192822"/>
            </a:xfrm>
            <a:custGeom>
              <a:rect b="b" l="l" r="r" t="t"/>
              <a:pathLst>
                <a:path extrusionOk="0" h="3387" w="10252">
                  <a:moveTo>
                    <a:pt x="10242" y="0"/>
                  </a:moveTo>
                  <a:lnTo>
                    <a:pt x="1021" y="0"/>
                  </a:lnTo>
                  <a:lnTo>
                    <a:pt x="1031" y="2320"/>
                  </a:lnTo>
                  <a:cubicBezTo>
                    <a:pt x="1031" y="2839"/>
                    <a:pt x="706" y="3275"/>
                    <a:pt x="84" y="3377"/>
                  </a:cubicBezTo>
                  <a:cubicBezTo>
                    <a:pt x="66" y="3377"/>
                    <a:pt x="1" y="3377"/>
                    <a:pt x="84" y="3377"/>
                  </a:cubicBezTo>
                  <a:cubicBezTo>
                    <a:pt x="196" y="3377"/>
                    <a:pt x="288" y="3377"/>
                    <a:pt x="288" y="3377"/>
                  </a:cubicBezTo>
                  <a:lnTo>
                    <a:pt x="6300" y="3386"/>
                  </a:lnTo>
                  <a:cubicBezTo>
                    <a:pt x="6328" y="3386"/>
                    <a:pt x="6346" y="3386"/>
                    <a:pt x="6374" y="3386"/>
                  </a:cubicBezTo>
                  <a:lnTo>
                    <a:pt x="8916" y="3386"/>
                  </a:lnTo>
                  <a:cubicBezTo>
                    <a:pt x="9658" y="3377"/>
                    <a:pt x="10252" y="2904"/>
                    <a:pt x="10252" y="23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7"/>
            <p:cNvSpPr/>
            <p:nvPr/>
          </p:nvSpPr>
          <p:spPr>
            <a:xfrm>
              <a:off x="1858973" y="2558251"/>
              <a:ext cx="562525" cy="562525"/>
            </a:xfrm>
            <a:custGeom>
              <a:rect b="b" l="l" r="r" t="t"/>
              <a:pathLst>
                <a:path extrusionOk="0" h="9881" w="9881">
                  <a:moveTo>
                    <a:pt x="4945" y="1"/>
                  </a:moveTo>
                  <a:cubicBezTo>
                    <a:pt x="2218" y="1"/>
                    <a:pt x="1" y="2218"/>
                    <a:pt x="1" y="4945"/>
                  </a:cubicBezTo>
                  <a:cubicBezTo>
                    <a:pt x="1" y="7672"/>
                    <a:pt x="2218" y="9880"/>
                    <a:pt x="4945" y="9880"/>
                  </a:cubicBezTo>
                  <a:cubicBezTo>
                    <a:pt x="7672" y="9880"/>
                    <a:pt x="9880" y="7672"/>
                    <a:pt x="9880" y="4945"/>
                  </a:cubicBezTo>
                  <a:cubicBezTo>
                    <a:pt x="9880" y="2218"/>
                    <a:pt x="7672" y="1"/>
                    <a:pt x="49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7"/>
            <p:cNvSpPr/>
            <p:nvPr/>
          </p:nvSpPr>
          <p:spPr>
            <a:xfrm>
              <a:off x="1748957" y="2524435"/>
              <a:ext cx="630101" cy="630158"/>
            </a:xfrm>
            <a:custGeom>
              <a:rect b="b" l="l" r="r" t="t"/>
              <a:pathLst>
                <a:path extrusionOk="0" h="11069" w="11068">
                  <a:moveTo>
                    <a:pt x="5539" y="1"/>
                  </a:moveTo>
                  <a:cubicBezTo>
                    <a:pt x="2487" y="1"/>
                    <a:pt x="1" y="2487"/>
                    <a:pt x="1" y="5539"/>
                  </a:cubicBezTo>
                  <a:cubicBezTo>
                    <a:pt x="1" y="8591"/>
                    <a:pt x="2487" y="11068"/>
                    <a:pt x="5539" y="11068"/>
                  </a:cubicBezTo>
                  <a:cubicBezTo>
                    <a:pt x="8591" y="11068"/>
                    <a:pt x="11068" y="8591"/>
                    <a:pt x="11068" y="5539"/>
                  </a:cubicBezTo>
                  <a:cubicBezTo>
                    <a:pt x="11068" y="2487"/>
                    <a:pt x="8591" y="1"/>
                    <a:pt x="5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7"/>
            <p:cNvSpPr/>
            <p:nvPr/>
          </p:nvSpPr>
          <p:spPr>
            <a:xfrm>
              <a:off x="1866886" y="2566164"/>
              <a:ext cx="547211" cy="547211"/>
            </a:xfrm>
            <a:custGeom>
              <a:rect b="b" l="l" r="r" t="t"/>
              <a:pathLst>
                <a:path extrusionOk="0" h="9612" w="9612">
                  <a:moveTo>
                    <a:pt x="4806" y="1"/>
                  </a:moveTo>
                  <a:cubicBezTo>
                    <a:pt x="4769" y="1"/>
                    <a:pt x="4750" y="29"/>
                    <a:pt x="4750" y="56"/>
                  </a:cubicBezTo>
                  <a:cubicBezTo>
                    <a:pt x="4750" y="94"/>
                    <a:pt x="4769" y="112"/>
                    <a:pt x="4806" y="112"/>
                  </a:cubicBezTo>
                  <a:cubicBezTo>
                    <a:pt x="7394" y="112"/>
                    <a:pt x="9500" y="2218"/>
                    <a:pt x="9500" y="4806"/>
                  </a:cubicBezTo>
                  <a:cubicBezTo>
                    <a:pt x="9500" y="7394"/>
                    <a:pt x="7394" y="9491"/>
                    <a:pt x="4806" y="9491"/>
                  </a:cubicBezTo>
                  <a:cubicBezTo>
                    <a:pt x="2218" y="9491"/>
                    <a:pt x="112" y="7394"/>
                    <a:pt x="112" y="4806"/>
                  </a:cubicBezTo>
                  <a:cubicBezTo>
                    <a:pt x="112" y="4407"/>
                    <a:pt x="168" y="3999"/>
                    <a:pt x="270" y="3619"/>
                  </a:cubicBezTo>
                  <a:cubicBezTo>
                    <a:pt x="279" y="3582"/>
                    <a:pt x="260" y="3554"/>
                    <a:pt x="223" y="3545"/>
                  </a:cubicBezTo>
                  <a:cubicBezTo>
                    <a:pt x="219" y="3543"/>
                    <a:pt x="214" y="3542"/>
                    <a:pt x="209" y="3542"/>
                  </a:cubicBezTo>
                  <a:cubicBezTo>
                    <a:pt x="187" y="3542"/>
                    <a:pt x="166" y="3560"/>
                    <a:pt x="158" y="3591"/>
                  </a:cubicBezTo>
                  <a:cubicBezTo>
                    <a:pt x="56" y="3981"/>
                    <a:pt x="1" y="4389"/>
                    <a:pt x="1" y="4806"/>
                  </a:cubicBezTo>
                  <a:cubicBezTo>
                    <a:pt x="1" y="7459"/>
                    <a:pt x="2153" y="9611"/>
                    <a:pt x="4806" y="9611"/>
                  </a:cubicBezTo>
                  <a:cubicBezTo>
                    <a:pt x="7459" y="9611"/>
                    <a:pt x="9611" y="7459"/>
                    <a:pt x="9611" y="4806"/>
                  </a:cubicBezTo>
                  <a:cubicBezTo>
                    <a:pt x="9611" y="2153"/>
                    <a:pt x="7459" y="1"/>
                    <a:pt x="4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7"/>
            <p:cNvSpPr/>
            <p:nvPr/>
          </p:nvSpPr>
          <p:spPr>
            <a:xfrm>
              <a:off x="1890683" y="2596621"/>
              <a:ext cx="128890" cy="134412"/>
            </a:xfrm>
            <a:custGeom>
              <a:rect b="b" l="l" r="r" t="t"/>
              <a:pathLst>
                <a:path extrusionOk="0" h="2361" w="2264">
                  <a:moveTo>
                    <a:pt x="2193" y="0"/>
                  </a:moveTo>
                  <a:cubicBezTo>
                    <a:pt x="2185" y="0"/>
                    <a:pt x="2178" y="2"/>
                    <a:pt x="2171" y="4"/>
                  </a:cubicBezTo>
                  <a:cubicBezTo>
                    <a:pt x="1985" y="97"/>
                    <a:pt x="1809" y="208"/>
                    <a:pt x="1642" y="319"/>
                  </a:cubicBezTo>
                  <a:cubicBezTo>
                    <a:pt x="1253" y="598"/>
                    <a:pt x="909" y="922"/>
                    <a:pt x="612" y="1293"/>
                  </a:cubicBezTo>
                  <a:cubicBezTo>
                    <a:pt x="371" y="1599"/>
                    <a:pt x="167" y="1933"/>
                    <a:pt x="9" y="2286"/>
                  </a:cubicBezTo>
                  <a:cubicBezTo>
                    <a:pt x="0" y="2314"/>
                    <a:pt x="9" y="2342"/>
                    <a:pt x="37" y="2360"/>
                  </a:cubicBezTo>
                  <a:lnTo>
                    <a:pt x="65" y="2360"/>
                  </a:lnTo>
                  <a:cubicBezTo>
                    <a:pt x="84" y="2360"/>
                    <a:pt x="102" y="2351"/>
                    <a:pt x="111" y="2332"/>
                  </a:cubicBezTo>
                  <a:cubicBezTo>
                    <a:pt x="269" y="1989"/>
                    <a:pt x="464" y="1664"/>
                    <a:pt x="696" y="1368"/>
                  </a:cubicBezTo>
                  <a:cubicBezTo>
                    <a:pt x="993" y="1006"/>
                    <a:pt x="1327" y="681"/>
                    <a:pt x="1716" y="412"/>
                  </a:cubicBezTo>
                  <a:cubicBezTo>
                    <a:pt x="1874" y="301"/>
                    <a:pt x="2050" y="199"/>
                    <a:pt x="2227" y="106"/>
                  </a:cubicBezTo>
                  <a:cubicBezTo>
                    <a:pt x="2254" y="97"/>
                    <a:pt x="2264" y="60"/>
                    <a:pt x="2245" y="32"/>
                  </a:cubicBezTo>
                  <a:cubicBezTo>
                    <a:pt x="2238" y="11"/>
                    <a:pt x="2216" y="0"/>
                    <a:pt x="2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7"/>
            <p:cNvSpPr/>
            <p:nvPr/>
          </p:nvSpPr>
          <p:spPr>
            <a:xfrm>
              <a:off x="1712152" y="3085073"/>
              <a:ext cx="182802" cy="179216"/>
            </a:xfrm>
            <a:custGeom>
              <a:rect b="b" l="l" r="r" t="t"/>
              <a:pathLst>
                <a:path extrusionOk="0" h="3148" w="3211">
                  <a:moveTo>
                    <a:pt x="1354" y="0"/>
                  </a:moveTo>
                  <a:cubicBezTo>
                    <a:pt x="1272" y="0"/>
                    <a:pt x="1188" y="33"/>
                    <a:pt x="1123" y="98"/>
                  </a:cubicBezTo>
                  <a:lnTo>
                    <a:pt x="121" y="1090"/>
                  </a:lnTo>
                  <a:cubicBezTo>
                    <a:pt x="1" y="1220"/>
                    <a:pt x="1" y="1424"/>
                    <a:pt x="121" y="1545"/>
                  </a:cubicBezTo>
                  <a:lnTo>
                    <a:pt x="205" y="1619"/>
                  </a:lnTo>
                  <a:lnTo>
                    <a:pt x="1439" y="2862"/>
                  </a:lnTo>
                  <a:lnTo>
                    <a:pt x="1633" y="3057"/>
                  </a:lnTo>
                  <a:cubicBezTo>
                    <a:pt x="1694" y="3117"/>
                    <a:pt x="1775" y="3147"/>
                    <a:pt x="1857" y="3147"/>
                  </a:cubicBezTo>
                  <a:cubicBezTo>
                    <a:pt x="1939" y="3147"/>
                    <a:pt x="2023" y="3117"/>
                    <a:pt x="2088" y="3057"/>
                  </a:cubicBezTo>
                  <a:lnTo>
                    <a:pt x="3090" y="2055"/>
                  </a:lnTo>
                  <a:cubicBezTo>
                    <a:pt x="3201" y="1934"/>
                    <a:pt x="3210" y="1749"/>
                    <a:pt x="3099" y="1619"/>
                  </a:cubicBezTo>
                  <a:cubicBezTo>
                    <a:pt x="3099" y="1619"/>
                    <a:pt x="3090" y="1610"/>
                    <a:pt x="3081" y="1600"/>
                  </a:cubicBezTo>
                  <a:lnTo>
                    <a:pt x="1587" y="107"/>
                  </a:lnTo>
                  <a:lnTo>
                    <a:pt x="1578" y="98"/>
                  </a:lnTo>
                  <a:cubicBezTo>
                    <a:pt x="1517" y="33"/>
                    <a:pt x="1436" y="0"/>
                    <a:pt x="13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7"/>
            <p:cNvSpPr/>
            <p:nvPr/>
          </p:nvSpPr>
          <p:spPr>
            <a:xfrm>
              <a:off x="1710558" y="3081600"/>
              <a:ext cx="188097" cy="185990"/>
            </a:xfrm>
            <a:custGeom>
              <a:rect b="b" l="l" r="r" t="t"/>
              <a:pathLst>
                <a:path extrusionOk="0" h="3267" w="3304">
                  <a:moveTo>
                    <a:pt x="1383" y="121"/>
                  </a:moveTo>
                  <a:cubicBezTo>
                    <a:pt x="1448" y="121"/>
                    <a:pt x="1513" y="140"/>
                    <a:pt x="1569" y="196"/>
                  </a:cubicBezTo>
                  <a:lnTo>
                    <a:pt x="3081" y="1708"/>
                  </a:lnTo>
                  <a:lnTo>
                    <a:pt x="3090" y="1717"/>
                  </a:lnTo>
                  <a:cubicBezTo>
                    <a:pt x="3173" y="1828"/>
                    <a:pt x="3173" y="1977"/>
                    <a:pt x="3071" y="2070"/>
                  </a:cubicBezTo>
                  <a:lnTo>
                    <a:pt x="2070" y="3071"/>
                  </a:lnTo>
                  <a:cubicBezTo>
                    <a:pt x="2019" y="3122"/>
                    <a:pt x="1954" y="3148"/>
                    <a:pt x="1889" y="3148"/>
                  </a:cubicBezTo>
                  <a:cubicBezTo>
                    <a:pt x="1824" y="3148"/>
                    <a:pt x="1759" y="3122"/>
                    <a:pt x="1708" y="3071"/>
                  </a:cubicBezTo>
                  <a:lnTo>
                    <a:pt x="196" y="1569"/>
                  </a:lnTo>
                  <a:cubicBezTo>
                    <a:pt x="94" y="1467"/>
                    <a:pt x="94" y="1300"/>
                    <a:pt x="196" y="1198"/>
                  </a:cubicBezTo>
                  <a:lnTo>
                    <a:pt x="1198" y="196"/>
                  </a:lnTo>
                  <a:cubicBezTo>
                    <a:pt x="1244" y="140"/>
                    <a:pt x="1318" y="121"/>
                    <a:pt x="1383" y="121"/>
                  </a:cubicBezTo>
                  <a:close/>
                  <a:moveTo>
                    <a:pt x="1383" y="1"/>
                  </a:moveTo>
                  <a:cubicBezTo>
                    <a:pt x="1286" y="1"/>
                    <a:pt x="1188" y="38"/>
                    <a:pt x="1114" y="112"/>
                  </a:cubicBezTo>
                  <a:lnTo>
                    <a:pt x="112" y="1114"/>
                  </a:lnTo>
                  <a:cubicBezTo>
                    <a:pt x="47" y="1188"/>
                    <a:pt x="1" y="1281"/>
                    <a:pt x="1" y="1383"/>
                  </a:cubicBezTo>
                  <a:cubicBezTo>
                    <a:pt x="1" y="1485"/>
                    <a:pt x="47" y="1578"/>
                    <a:pt x="112" y="1643"/>
                  </a:cubicBezTo>
                  <a:lnTo>
                    <a:pt x="1624" y="3155"/>
                  </a:lnTo>
                  <a:cubicBezTo>
                    <a:pt x="1689" y="3229"/>
                    <a:pt x="1791" y="3266"/>
                    <a:pt x="1884" y="3266"/>
                  </a:cubicBezTo>
                  <a:cubicBezTo>
                    <a:pt x="1986" y="3266"/>
                    <a:pt x="2079" y="3229"/>
                    <a:pt x="2153" y="3155"/>
                  </a:cubicBezTo>
                  <a:lnTo>
                    <a:pt x="3155" y="2153"/>
                  </a:lnTo>
                  <a:cubicBezTo>
                    <a:pt x="3294" y="2014"/>
                    <a:pt x="3303" y="1801"/>
                    <a:pt x="3173" y="1643"/>
                  </a:cubicBezTo>
                  <a:cubicBezTo>
                    <a:pt x="3164" y="1634"/>
                    <a:pt x="3164" y="1624"/>
                    <a:pt x="3155" y="1624"/>
                  </a:cubicBezTo>
                  <a:lnTo>
                    <a:pt x="1652" y="112"/>
                  </a:lnTo>
                  <a:cubicBezTo>
                    <a:pt x="1578" y="38"/>
                    <a:pt x="1480" y="1"/>
                    <a:pt x="1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7"/>
            <p:cNvSpPr/>
            <p:nvPr/>
          </p:nvSpPr>
          <p:spPr>
            <a:xfrm>
              <a:off x="1663022" y="3177184"/>
              <a:ext cx="131053" cy="132135"/>
            </a:xfrm>
            <a:custGeom>
              <a:rect b="b" l="l" r="r" t="t"/>
              <a:pathLst>
                <a:path extrusionOk="0" h="2321" w="2302">
                  <a:moveTo>
                    <a:pt x="1068" y="1"/>
                  </a:moveTo>
                  <a:lnTo>
                    <a:pt x="1" y="1096"/>
                  </a:lnTo>
                  <a:cubicBezTo>
                    <a:pt x="353" y="1383"/>
                    <a:pt x="864" y="1893"/>
                    <a:pt x="1188" y="2255"/>
                  </a:cubicBezTo>
                  <a:cubicBezTo>
                    <a:pt x="1207" y="2283"/>
                    <a:pt x="1225" y="2302"/>
                    <a:pt x="1244" y="2320"/>
                  </a:cubicBezTo>
                  <a:lnTo>
                    <a:pt x="2302" y="124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7"/>
            <p:cNvSpPr/>
            <p:nvPr/>
          </p:nvSpPr>
          <p:spPr>
            <a:xfrm>
              <a:off x="1659322" y="3174053"/>
              <a:ext cx="138454" cy="138909"/>
            </a:xfrm>
            <a:custGeom>
              <a:rect b="b" l="l" r="r" t="t"/>
              <a:pathLst>
                <a:path extrusionOk="0" h="2440" w="2432">
                  <a:moveTo>
                    <a:pt x="1133" y="139"/>
                  </a:moveTo>
                  <a:lnTo>
                    <a:pt x="2292" y="1290"/>
                  </a:lnTo>
                  <a:lnTo>
                    <a:pt x="1309" y="2292"/>
                  </a:lnTo>
                  <a:cubicBezTo>
                    <a:pt x="1309" y="2282"/>
                    <a:pt x="1300" y="2282"/>
                    <a:pt x="1300" y="2273"/>
                  </a:cubicBezTo>
                  <a:cubicBezTo>
                    <a:pt x="975" y="1911"/>
                    <a:pt x="493" y="1438"/>
                    <a:pt x="149" y="1141"/>
                  </a:cubicBezTo>
                  <a:lnTo>
                    <a:pt x="1133" y="139"/>
                  </a:lnTo>
                  <a:close/>
                  <a:moveTo>
                    <a:pt x="1123" y="0"/>
                  </a:moveTo>
                  <a:cubicBezTo>
                    <a:pt x="1114" y="0"/>
                    <a:pt x="1096" y="0"/>
                    <a:pt x="1086" y="10"/>
                  </a:cubicBezTo>
                  <a:lnTo>
                    <a:pt x="20" y="1104"/>
                  </a:lnTo>
                  <a:cubicBezTo>
                    <a:pt x="10" y="1113"/>
                    <a:pt x="1" y="1132"/>
                    <a:pt x="1" y="1151"/>
                  </a:cubicBezTo>
                  <a:cubicBezTo>
                    <a:pt x="10" y="1169"/>
                    <a:pt x="20" y="1188"/>
                    <a:pt x="29" y="1197"/>
                  </a:cubicBezTo>
                  <a:cubicBezTo>
                    <a:pt x="363" y="1475"/>
                    <a:pt x="882" y="1985"/>
                    <a:pt x="1207" y="2357"/>
                  </a:cubicBezTo>
                  <a:cubicBezTo>
                    <a:pt x="1226" y="2375"/>
                    <a:pt x="1244" y="2394"/>
                    <a:pt x="1263" y="2412"/>
                  </a:cubicBezTo>
                  <a:cubicBezTo>
                    <a:pt x="1272" y="2431"/>
                    <a:pt x="1290" y="2440"/>
                    <a:pt x="1309" y="2440"/>
                  </a:cubicBezTo>
                  <a:cubicBezTo>
                    <a:pt x="1328" y="2440"/>
                    <a:pt x="1337" y="2431"/>
                    <a:pt x="1346" y="2421"/>
                  </a:cubicBezTo>
                  <a:lnTo>
                    <a:pt x="2404" y="1336"/>
                  </a:lnTo>
                  <a:cubicBezTo>
                    <a:pt x="2431" y="1308"/>
                    <a:pt x="2431" y="1271"/>
                    <a:pt x="2404" y="1253"/>
                  </a:cubicBezTo>
                  <a:lnTo>
                    <a:pt x="1170" y="10"/>
                  </a:lnTo>
                  <a:cubicBezTo>
                    <a:pt x="1161" y="0"/>
                    <a:pt x="1142" y="0"/>
                    <a:pt x="1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7"/>
            <p:cNvSpPr/>
            <p:nvPr/>
          </p:nvSpPr>
          <p:spPr>
            <a:xfrm>
              <a:off x="1329815" y="3227054"/>
              <a:ext cx="419403" cy="406252"/>
            </a:xfrm>
            <a:custGeom>
              <a:rect b="b" l="l" r="r" t="t"/>
              <a:pathLst>
                <a:path extrusionOk="0" h="7136" w="7367">
                  <a:moveTo>
                    <a:pt x="5511" y="1"/>
                  </a:moveTo>
                  <a:cubicBezTo>
                    <a:pt x="5503" y="1"/>
                    <a:pt x="5497" y="3"/>
                    <a:pt x="5492" y="6"/>
                  </a:cubicBezTo>
                  <a:lnTo>
                    <a:pt x="511" y="4941"/>
                  </a:lnTo>
                  <a:cubicBezTo>
                    <a:pt x="0" y="5442"/>
                    <a:pt x="0" y="6259"/>
                    <a:pt x="511" y="6760"/>
                  </a:cubicBezTo>
                  <a:cubicBezTo>
                    <a:pt x="761" y="7010"/>
                    <a:pt x="1093" y="7135"/>
                    <a:pt x="1425" y="7135"/>
                  </a:cubicBezTo>
                  <a:cubicBezTo>
                    <a:pt x="1758" y="7135"/>
                    <a:pt x="2092" y="7010"/>
                    <a:pt x="2347" y="6760"/>
                  </a:cubicBezTo>
                  <a:lnTo>
                    <a:pt x="7329" y="1824"/>
                  </a:lnTo>
                  <a:cubicBezTo>
                    <a:pt x="7366" y="1797"/>
                    <a:pt x="7264" y="1648"/>
                    <a:pt x="7097" y="1453"/>
                  </a:cubicBezTo>
                  <a:cubicBezTo>
                    <a:pt x="7078" y="1426"/>
                    <a:pt x="7060" y="1407"/>
                    <a:pt x="7041" y="1388"/>
                  </a:cubicBezTo>
                  <a:cubicBezTo>
                    <a:pt x="6717" y="1017"/>
                    <a:pt x="6206" y="507"/>
                    <a:pt x="5854" y="220"/>
                  </a:cubicBezTo>
                  <a:cubicBezTo>
                    <a:pt x="5854" y="220"/>
                    <a:pt x="5854" y="220"/>
                    <a:pt x="5854" y="210"/>
                  </a:cubicBezTo>
                  <a:cubicBezTo>
                    <a:pt x="5692" y="81"/>
                    <a:pt x="5566" y="1"/>
                    <a:pt x="55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7"/>
            <p:cNvSpPr/>
            <p:nvPr/>
          </p:nvSpPr>
          <p:spPr>
            <a:xfrm>
              <a:off x="1333516" y="3223752"/>
              <a:ext cx="419346" cy="412970"/>
            </a:xfrm>
            <a:custGeom>
              <a:rect b="b" l="l" r="r" t="t"/>
              <a:pathLst>
                <a:path extrusionOk="0" h="7254" w="7366">
                  <a:moveTo>
                    <a:pt x="5455" y="120"/>
                  </a:moveTo>
                  <a:cubicBezTo>
                    <a:pt x="5483" y="129"/>
                    <a:pt x="5557" y="166"/>
                    <a:pt x="5752" y="324"/>
                  </a:cubicBezTo>
                  <a:cubicBezTo>
                    <a:pt x="6086" y="602"/>
                    <a:pt x="6605" y="1112"/>
                    <a:pt x="6930" y="1484"/>
                  </a:cubicBezTo>
                  <a:cubicBezTo>
                    <a:pt x="6949" y="1502"/>
                    <a:pt x="6967" y="1521"/>
                    <a:pt x="6986" y="1548"/>
                  </a:cubicBezTo>
                  <a:cubicBezTo>
                    <a:pt x="7162" y="1753"/>
                    <a:pt x="7199" y="1827"/>
                    <a:pt x="7208" y="1855"/>
                  </a:cubicBezTo>
                  <a:lnTo>
                    <a:pt x="2236" y="6771"/>
                  </a:lnTo>
                  <a:cubicBezTo>
                    <a:pt x="1995" y="7012"/>
                    <a:pt x="1677" y="7133"/>
                    <a:pt x="1359" y="7133"/>
                  </a:cubicBezTo>
                  <a:cubicBezTo>
                    <a:pt x="1042" y="7133"/>
                    <a:pt x="724" y="7012"/>
                    <a:pt x="483" y="6771"/>
                  </a:cubicBezTo>
                  <a:cubicBezTo>
                    <a:pt x="251" y="6539"/>
                    <a:pt x="121" y="6233"/>
                    <a:pt x="121" y="5908"/>
                  </a:cubicBezTo>
                  <a:cubicBezTo>
                    <a:pt x="121" y="5575"/>
                    <a:pt x="251" y="5268"/>
                    <a:pt x="483" y="5036"/>
                  </a:cubicBezTo>
                  <a:lnTo>
                    <a:pt x="5455" y="120"/>
                  </a:lnTo>
                  <a:close/>
                  <a:moveTo>
                    <a:pt x="5450" y="1"/>
                  </a:moveTo>
                  <a:cubicBezTo>
                    <a:pt x="5425" y="1"/>
                    <a:pt x="5406" y="11"/>
                    <a:pt x="5390" y="27"/>
                  </a:cubicBezTo>
                  <a:lnTo>
                    <a:pt x="399" y="4962"/>
                  </a:lnTo>
                  <a:cubicBezTo>
                    <a:pt x="149" y="5213"/>
                    <a:pt x="0" y="5547"/>
                    <a:pt x="0" y="5908"/>
                  </a:cubicBezTo>
                  <a:cubicBezTo>
                    <a:pt x="0" y="6270"/>
                    <a:pt x="149" y="6604"/>
                    <a:pt x="399" y="6855"/>
                  </a:cubicBezTo>
                  <a:cubicBezTo>
                    <a:pt x="668" y="7114"/>
                    <a:pt x="1011" y="7254"/>
                    <a:pt x="1364" y="7254"/>
                  </a:cubicBezTo>
                  <a:cubicBezTo>
                    <a:pt x="1707" y="7254"/>
                    <a:pt x="2060" y="7114"/>
                    <a:pt x="2319" y="6855"/>
                  </a:cubicBezTo>
                  <a:lnTo>
                    <a:pt x="7310" y="1920"/>
                  </a:lnTo>
                  <a:cubicBezTo>
                    <a:pt x="7366" y="1873"/>
                    <a:pt x="7338" y="1780"/>
                    <a:pt x="7078" y="1465"/>
                  </a:cubicBezTo>
                  <a:cubicBezTo>
                    <a:pt x="7060" y="1446"/>
                    <a:pt x="7041" y="1428"/>
                    <a:pt x="7023" y="1400"/>
                  </a:cubicBezTo>
                  <a:cubicBezTo>
                    <a:pt x="6689" y="1020"/>
                    <a:pt x="6179" y="519"/>
                    <a:pt x="5826" y="231"/>
                  </a:cubicBezTo>
                  <a:cubicBezTo>
                    <a:pt x="5615" y="60"/>
                    <a:pt x="5512" y="1"/>
                    <a:pt x="5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7"/>
            <p:cNvSpPr/>
            <p:nvPr/>
          </p:nvSpPr>
          <p:spPr>
            <a:xfrm>
              <a:off x="1719553" y="2418832"/>
              <a:ext cx="841881" cy="841881"/>
            </a:xfrm>
            <a:custGeom>
              <a:rect b="b" l="l" r="r" t="t"/>
              <a:pathLst>
                <a:path extrusionOk="0" h="14788" w="14788">
                  <a:moveTo>
                    <a:pt x="7394" y="1856"/>
                  </a:moveTo>
                  <a:cubicBezTo>
                    <a:pt x="10446" y="1856"/>
                    <a:pt x="12923" y="4333"/>
                    <a:pt x="12923" y="7394"/>
                  </a:cubicBezTo>
                  <a:cubicBezTo>
                    <a:pt x="12923" y="10446"/>
                    <a:pt x="10446" y="12923"/>
                    <a:pt x="7394" y="12923"/>
                  </a:cubicBezTo>
                  <a:cubicBezTo>
                    <a:pt x="4342" y="12923"/>
                    <a:pt x="1865" y="10446"/>
                    <a:pt x="1865" y="7394"/>
                  </a:cubicBezTo>
                  <a:cubicBezTo>
                    <a:pt x="1865" y="6912"/>
                    <a:pt x="1921" y="6439"/>
                    <a:pt x="2041" y="5993"/>
                  </a:cubicBezTo>
                  <a:cubicBezTo>
                    <a:pt x="2069" y="5863"/>
                    <a:pt x="2116" y="5743"/>
                    <a:pt x="2153" y="5613"/>
                  </a:cubicBezTo>
                  <a:cubicBezTo>
                    <a:pt x="2208" y="5446"/>
                    <a:pt x="2283" y="5270"/>
                    <a:pt x="2357" y="5103"/>
                  </a:cubicBezTo>
                  <a:cubicBezTo>
                    <a:pt x="2542" y="4695"/>
                    <a:pt x="2774" y="4314"/>
                    <a:pt x="3043" y="3971"/>
                  </a:cubicBezTo>
                  <a:cubicBezTo>
                    <a:pt x="3387" y="3544"/>
                    <a:pt x="3785" y="3164"/>
                    <a:pt x="4240" y="2849"/>
                  </a:cubicBezTo>
                  <a:cubicBezTo>
                    <a:pt x="4435" y="2709"/>
                    <a:pt x="4630" y="2589"/>
                    <a:pt x="4843" y="2478"/>
                  </a:cubicBezTo>
                  <a:cubicBezTo>
                    <a:pt x="5019" y="2385"/>
                    <a:pt x="5214" y="2301"/>
                    <a:pt x="5400" y="2227"/>
                  </a:cubicBezTo>
                  <a:cubicBezTo>
                    <a:pt x="6021" y="1995"/>
                    <a:pt x="6689" y="1856"/>
                    <a:pt x="7394" y="1856"/>
                  </a:cubicBezTo>
                  <a:close/>
                  <a:moveTo>
                    <a:pt x="7394" y="1"/>
                  </a:moveTo>
                  <a:cubicBezTo>
                    <a:pt x="3312" y="1"/>
                    <a:pt x="1" y="3312"/>
                    <a:pt x="1" y="7394"/>
                  </a:cubicBezTo>
                  <a:cubicBezTo>
                    <a:pt x="1" y="9045"/>
                    <a:pt x="539" y="10576"/>
                    <a:pt x="1457" y="11810"/>
                  </a:cubicBezTo>
                  <a:lnTo>
                    <a:pt x="2960" y="13303"/>
                  </a:lnTo>
                  <a:cubicBezTo>
                    <a:pt x="2969" y="13313"/>
                    <a:pt x="2969" y="13322"/>
                    <a:pt x="2978" y="13322"/>
                  </a:cubicBezTo>
                  <a:cubicBezTo>
                    <a:pt x="4212" y="14250"/>
                    <a:pt x="5734" y="14788"/>
                    <a:pt x="7394" y="14788"/>
                  </a:cubicBezTo>
                  <a:cubicBezTo>
                    <a:pt x="11476" y="14788"/>
                    <a:pt x="14788" y="11476"/>
                    <a:pt x="14788" y="7394"/>
                  </a:cubicBezTo>
                  <a:cubicBezTo>
                    <a:pt x="14788" y="3312"/>
                    <a:pt x="11476" y="1"/>
                    <a:pt x="7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7"/>
            <p:cNvSpPr/>
            <p:nvPr/>
          </p:nvSpPr>
          <p:spPr>
            <a:xfrm>
              <a:off x="1792053" y="2415131"/>
              <a:ext cx="849282" cy="849282"/>
            </a:xfrm>
            <a:custGeom>
              <a:rect b="b" l="l" r="r" t="t"/>
              <a:pathLst>
                <a:path extrusionOk="0" h="14918" w="14918">
                  <a:moveTo>
                    <a:pt x="7459" y="1986"/>
                  </a:moveTo>
                  <a:cubicBezTo>
                    <a:pt x="10474" y="1986"/>
                    <a:pt x="12932" y="4444"/>
                    <a:pt x="12932" y="7459"/>
                  </a:cubicBezTo>
                  <a:cubicBezTo>
                    <a:pt x="12932" y="10474"/>
                    <a:pt x="10474" y="12932"/>
                    <a:pt x="7459" y="12932"/>
                  </a:cubicBezTo>
                  <a:cubicBezTo>
                    <a:pt x="4435" y="12932"/>
                    <a:pt x="1986" y="10474"/>
                    <a:pt x="1986" y="7459"/>
                  </a:cubicBezTo>
                  <a:cubicBezTo>
                    <a:pt x="1986" y="6986"/>
                    <a:pt x="2041" y="6522"/>
                    <a:pt x="2162" y="6068"/>
                  </a:cubicBezTo>
                  <a:cubicBezTo>
                    <a:pt x="2190" y="5947"/>
                    <a:pt x="2227" y="5826"/>
                    <a:pt x="2273" y="5706"/>
                  </a:cubicBezTo>
                  <a:cubicBezTo>
                    <a:pt x="2329" y="5530"/>
                    <a:pt x="2394" y="5363"/>
                    <a:pt x="2468" y="5196"/>
                  </a:cubicBezTo>
                  <a:cubicBezTo>
                    <a:pt x="2654" y="4797"/>
                    <a:pt x="2886" y="4416"/>
                    <a:pt x="3155" y="4073"/>
                  </a:cubicBezTo>
                  <a:cubicBezTo>
                    <a:pt x="3489" y="3646"/>
                    <a:pt x="3888" y="3275"/>
                    <a:pt x="4333" y="2960"/>
                  </a:cubicBezTo>
                  <a:cubicBezTo>
                    <a:pt x="4528" y="2830"/>
                    <a:pt x="4732" y="2709"/>
                    <a:pt x="4936" y="2598"/>
                  </a:cubicBezTo>
                  <a:cubicBezTo>
                    <a:pt x="5112" y="2505"/>
                    <a:pt x="5298" y="2422"/>
                    <a:pt x="5492" y="2348"/>
                  </a:cubicBezTo>
                  <a:cubicBezTo>
                    <a:pt x="6114" y="2107"/>
                    <a:pt x="6782" y="1986"/>
                    <a:pt x="7459" y="1986"/>
                  </a:cubicBezTo>
                  <a:close/>
                  <a:moveTo>
                    <a:pt x="7459" y="1865"/>
                  </a:moveTo>
                  <a:cubicBezTo>
                    <a:pt x="6763" y="1865"/>
                    <a:pt x="6086" y="1995"/>
                    <a:pt x="5446" y="2236"/>
                  </a:cubicBezTo>
                  <a:cubicBezTo>
                    <a:pt x="5251" y="2311"/>
                    <a:pt x="5066" y="2403"/>
                    <a:pt x="4880" y="2496"/>
                  </a:cubicBezTo>
                  <a:cubicBezTo>
                    <a:pt x="4676" y="2607"/>
                    <a:pt x="4463" y="2728"/>
                    <a:pt x="4268" y="2867"/>
                  </a:cubicBezTo>
                  <a:cubicBezTo>
                    <a:pt x="3813" y="3183"/>
                    <a:pt x="3414" y="3563"/>
                    <a:pt x="3062" y="3999"/>
                  </a:cubicBezTo>
                  <a:cubicBezTo>
                    <a:pt x="2784" y="4351"/>
                    <a:pt x="2552" y="4741"/>
                    <a:pt x="2366" y="5149"/>
                  </a:cubicBezTo>
                  <a:cubicBezTo>
                    <a:pt x="2292" y="5316"/>
                    <a:pt x="2218" y="5492"/>
                    <a:pt x="2162" y="5669"/>
                  </a:cubicBezTo>
                  <a:cubicBezTo>
                    <a:pt x="2116" y="5789"/>
                    <a:pt x="2079" y="5919"/>
                    <a:pt x="2051" y="6040"/>
                  </a:cubicBezTo>
                  <a:cubicBezTo>
                    <a:pt x="1930" y="6504"/>
                    <a:pt x="1865" y="6977"/>
                    <a:pt x="1865" y="7459"/>
                  </a:cubicBezTo>
                  <a:cubicBezTo>
                    <a:pt x="1865" y="10539"/>
                    <a:pt x="4379" y="13053"/>
                    <a:pt x="7459" y="13053"/>
                  </a:cubicBezTo>
                  <a:cubicBezTo>
                    <a:pt x="10539" y="13053"/>
                    <a:pt x="13053" y="10539"/>
                    <a:pt x="13053" y="7459"/>
                  </a:cubicBezTo>
                  <a:cubicBezTo>
                    <a:pt x="13053" y="4379"/>
                    <a:pt x="10539" y="1865"/>
                    <a:pt x="7459" y="1865"/>
                  </a:cubicBezTo>
                  <a:close/>
                  <a:moveTo>
                    <a:pt x="7459" y="121"/>
                  </a:moveTo>
                  <a:cubicBezTo>
                    <a:pt x="11504" y="121"/>
                    <a:pt x="14797" y="3415"/>
                    <a:pt x="14797" y="7459"/>
                  </a:cubicBezTo>
                  <a:cubicBezTo>
                    <a:pt x="14797" y="11504"/>
                    <a:pt x="11504" y="14797"/>
                    <a:pt x="7459" y="14797"/>
                  </a:cubicBezTo>
                  <a:cubicBezTo>
                    <a:pt x="5863" y="14797"/>
                    <a:pt x="4351" y="14296"/>
                    <a:pt x="3080" y="13350"/>
                  </a:cubicBezTo>
                  <a:cubicBezTo>
                    <a:pt x="3071" y="13341"/>
                    <a:pt x="3071" y="13331"/>
                    <a:pt x="3062" y="13331"/>
                  </a:cubicBezTo>
                  <a:lnTo>
                    <a:pt x="1568" y="11838"/>
                  </a:lnTo>
                  <a:cubicBezTo>
                    <a:pt x="622" y="10558"/>
                    <a:pt x="121" y="9045"/>
                    <a:pt x="121" y="7459"/>
                  </a:cubicBezTo>
                  <a:cubicBezTo>
                    <a:pt x="121" y="3415"/>
                    <a:pt x="3414" y="121"/>
                    <a:pt x="7459" y="121"/>
                  </a:cubicBezTo>
                  <a:close/>
                  <a:moveTo>
                    <a:pt x="7459" y="1"/>
                  </a:moveTo>
                  <a:cubicBezTo>
                    <a:pt x="3349" y="1"/>
                    <a:pt x="1" y="3350"/>
                    <a:pt x="1" y="7459"/>
                  </a:cubicBezTo>
                  <a:cubicBezTo>
                    <a:pt x="1" y="9073"/>
                    <a:pt x="511" y="10613"/>
                    <a:pt x="1485" y="11912"/>
                  </a:cubicBezTo>
                  <a:lnTo>
                    <a:pt x="2988" y="13415"/>
                  </a:lnTo>
                  <a:cubicBezTo>
                    <a:pt x="2988" y="13415"/>
                    <a:pt x="2997" y="13424"/>
                    <a:pt x="2997" y="13424"/>
                  </a:cubicBezTo>
                  <a:cubicBezTo>
                    <a:pt x="2997" y="13433"/>
                    <a:pt x="2997" y="13433"/>
                    <a:pt x="3006" y="13433"/>
                  </a:cubicBezTo>
                  <a:cubicBezTo>
                    <a:pt x="4296" y="14398"/>
                    <a:pt x="5836" y="14918"/>
                    <a:pt x="7459" y="14918"/>
                  </a:cubicBezTo>
                  <a:cubicBezTo>
                    <a:pt x="11569" y="14918"/>
                    <a:pt x="14918" y="11569"/>
                    <a:pt x="14918" y="7459"/>
                  </a:cubicBezTo>
                  <a:cubicBezTo>
                    <a:pt x="14918" y="3350"/>
                    <a:pt x="11569" y="1"/>
                    <a:pt x="7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7"/>
            <p:cNvSpPr/>
            <p:nvPr/>
          </p:nvSpPr>
          <p:spPr>
            <a:xfrm>
              <a:off x="2308430" y="2495515"/>
              <a:ext cx="209161" cy="257153"/>
            </a:xfrm>
            <a:custGeom>
              <a:rect b="b" l="l" r="r" t="t"/>
              <a:pathLst>
                <a:path extrusionOk="0" h="4517" w="3674">
                  <a:moveTo>
                    <a:pt x="197" y="0"/>
                  </a:moveTo>
                  <a:cubicBezTo>
                    <a:pt x="124" y="0"/>
                    <a:pt x="58" y="45"/>
                    <a:pt x="28" y="119"/>
                  </a:cubicBezTo>
                  <a:cubicBezTo>
                    <a:pt x="0" y="212"/>
                    <a:pt x="56" y="305"/>
                    <a:pt x="148" y="333"/>
                  </a:cubicBezTo>
                  <a:cubicBezTo>
                    <a:pt x="167" y="342"/>
                    <a:pt x="2635" y="1168"/>
                    <a:pt x="3312" y="4377"/>
                  </a:cubicBezTo>
                  <a:cubicBezTo>
                    <a:pt x="3330" y="4461"/>
                    <a:pt x="3405" y="4516"/>
                    <a:pt x="3479" y="4516"/>
                  </a:cubicBezTo>
                  <a:lnTo>
                    <a:pt x="3516" y="4516"/>
                  </a:lnTo>
                  <a:cubicBezTo>
                    <a:pt x="3609" y="4498"/>
                    <a:pt x="3674" y="4405"/>
                    <a:pt x="3655" y="4312"/>
                  </a:cubicBezTo>
                  <a:cubicBezTo>
                    <a:pt x="2931" y="889"/>
                    <a:pt x="362" y="36"/>
                    <a:pt x="251" y="8"/>
                  </a:cubicBezTo>
                  <a:cubicBezTo>
                    <a:pt x="232" y="3"/>
                    <a:pt x="214" y="0"/>
                    <a:pt x="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7"/>
            <p:cNvSpPr/>
            <p:nvPr/>
          </p:nvSpPr>
          <p:spPr>
            <a:xfrm>
              <a:off x="1826239" y="3139212"/>
              <a:ext cx="42811" cy="88242"/>
            </a:xfrm>
            <a:custGeom>
              <a:rect b="b" l="l" r="r" t="t"/>
              <a:pathLst>
                <a:path extrusionOk="0" h="1550" w="752">
                  <a:moveTo>
                    <a:pt x="71" y="1"/>
                  </a:moveTo>
                  <a:cubicBezTo>
                    <a:pt x="54" y="1"/>
                    <a:pt x="38" y="8"/>
                    <a:pt x="28" y="19"/>
                  </a:cubicBezTo>
                  <a:cubicBezTo>
                    <a:pt x="0" y="46"/>
                    <a:pt x="10" y="83"/>
                    <a:pt x="28" y="102"/>
                  </a:cubicBezTo>
                  <a:lnTo>
                    <a:pt x="492" y="538"/>
                  </a:lnTo>
                  <a:cubicBezTo>
                    <a:pt x="622" y="659"/>
                    <a:pt x="622" y="853"/>
                    <a:pt x="511" y="974"/>
                  </a:cubicBezTo>
                  <a:lnTo>
                    <a:pt x="65" y="1456"/>
                  </a:lnTo>
                  <a:cubicBezTo>
                    <a:pt x="47" y="1484"/>
                    <a:pt x="47" y="1512"/>
                    <a:pt x="75" y="1540"/>
                  </a:cubicBezTo>
                  <a:cubicBezTo>
                    <a:pt x="84" y="1549"/>
                    <a:pt x="93" y="1549"/>
                    <a:pt x="112" y="1549"/>
                  </a:cubicBezTo>
                  <a:cubicBezTo>
                    <a:pt x="130" y="1549"/>
                    <a:pt x="140" y="1549"/>
                    <a:pt x="158" y="1531"/>
                  </a:cubicBezTo>
                  <a:lnTo>
                    <a:pt x="594" y="1058"/>
                  </a:lnTo>
                  <a:cubicBezTo>
                    <a:pt x="752" y="881"/>
                    <a:pt x="743" y="612"/>
                    <a:pt x="576" y="455"/>
                  </a:cubicBezTo>
                  <a:lnTo>
                    <a:pt x="112" y="19"/>
                  </a:lnTo>
                  <a:cubicBezTo>
                    <a:pt x="99" y="6"/>
                    <a:pt x="85" y="1"/>
                    <a:pt x="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7"/>
            <p:cNvSpPr/>
            <p:nvPr/>
          </p:nvSpPr>
          <p:spPr>
            <a:xfrm>
              <a:off x="2169522" y="2615806"/>
              <a:ext cx="214968" cy="215025"/>
            </a:xfrm>
            <a:custGeom>
              <a:rect b="b" l="l" r="r" t="t"/>
              <a:pathLst>
                <a:path extrusionOk="0" h="3777" w="3776">
                  <a:moveTo>
                    <a:pt x="353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9"/>
                    <a:pt x="158" y="697"/>
                    <a:pt x="353" y="697"/>
                  </a:cubicBezTo>
                  <a:cubicBezTo>
                    <a:pt x="1856" y="697"/>
                    <a:pt x="3080" y="1921"/>
                    <a:pt x="3080" y="3424"/>
                  </a:cubicBezTo>
                  <a:cubicBezTo>
                    <a:pt x="3080" y="3619"/>
                    <a:pt x="3238" y="3776"/>
                    <a:pt x="3433" y="3776"/>
                  </a:cubicBezTo>
                  <a:cubicBezTo>
                    <a:pt x="3627" y="3776"/>
                    <a:pt x="3776" y="3619"/>
                    <a:pt x="3776" y="3424"/>
                  </a:cubicBezTo>
                  <a:cubicBezTo>
                    <a:pt x="3776" y="1531"/>
                    <a:pt x="2236" y="1"/>
                    <a:pt x="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7"/>
            <p:cNvSpPr/>
            <p:nvPr/>
          </p:nvSpPr>
          <p:spPr>
            <a:xfrm>
              <a:off x="1357768" y="3566920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7"/>
            <p:cNvSpPr/>
            <p:nvPr/>
          </p:nvSpPr>
          <p:spPr>
            <a:xfrm>
              <a:off x="1348317" y="2743612"/>
              <a:ext cx="1225817" cy="929553"/>
            </a:xfrm>
            <a:custGeom>
              <a:rect b="b" l="l" r="r" t="t"/>
              <a:pathLst>
                <a:path extrusionOk="0" h="16328" w="21532">
                  <a:moveTo>
                    <a:pt x="21179" y="1"/>
                  </a:moveTo>
                  <a:cubicBezTo>
                    <a:pt x="21271" y="483"/>
                    <a:pt x="21327" y="975"/>
                    <a:pt x="21327" y="1485"/>
                  </a:cubicBezTo>
                  <a:cubicBezTo>
                    <a:pt x="21327" y="5567"/>
                    <a:pt x="18015" y="8879"/>
                    <a:pt x="13924" y="8879"/>
                  </a:cubicBezTo>
                  <a:cubicBezTo>
                    <a:pt x="12273" y="8879"/>
                    <a:pt x="10742" y="8331"/>
                    <a:pt x="9509" y="7413"/>
                  </a:cubicBezTo>
                  <a:cubicBezTo>
                    <a:pt x="9611" y="7533"/>
                    <a:pt x="9611" y="7728"/>
                    <a:pt x="9490" y="7840"/>
                  </a:cubicBezTo>
                  <a:lnTo>
                    <a:pt x="8488" y="8841"/>
                  </a:lnTo>
                  <a:cubicBezTo>
                    <a:pt x="8368" y="8962"/>
                    <a:pt x="8164" y="8962"/>
                    <a:pt x="8043" y="8841"/>
                  </a:cubicBezTo>
                  <a:lnTo>
                    <a:pt x="7848" y="8647"/>
                  </a:lnTo>
                  <a:lnTo>
                    <a:pt x="6781" y="9732"/>
                  </a:lnTo>
                  <a:cubicBezTo>
                    <a:pt x="6948" y="9927"/>
                    <a:pt x="7050" y="10075"/>
                    <a:pt x="7022" y="10103"/>
                  </a:cubicBezTo>
                  <a:lnTo>
                    <a:pt x="2032" y="15038"/>
                  </a:lnTo>
                  <a:cubicBezTo>
                    <a:pt x="1521" y="15539"/>
                    <a:pt x="705" y="15539"/>
                    <a:pt x="195" y="15038"/>
                  </a:cubicBezTo>
                  <a:cubicBezTo>
                    <a:pt x="130" y="14973"/>
                    <a:pt x="74" y="14908"/>
                    <a:pt x="28" y="14834"/>
                  </a:cubicBezTo>
                  <a:cubicBezTo>
                    <a:pt x="0" y="15187"/>
                    <a:pt x="130" y="15548"/>
                    <a:pt x="399" y="15827"/>
                  </a:cubicBezTo>
                  <a:cubicBezTo>
                    <a:pt x="909" y="16328"/>
                    <a:pt x="1735" y="16328"/>
                    <a:pt x="2236" y="15827"/>
                  </a:cubicBezTo>
                  <a:lnTo>
                    <a:pt x="7227" y="10892"/>
                  </a:lnTo>
                  <a:cubicBezTo>
                    <a:pt x="7264" y="10854"/>
                    <a:pt x="7162" y="10715"/>
                    <a:pt x="6995" y="10511"/>
                  </a:cubicBezTo>
                  <a:lnTo>
                    <a:pt x="8052" y="9435"/>
                  </a:lnTo>
                  <a:lnTo>
                    <a:pt x="8247" y="9630"/>
                  </a:lnTo>
                  <a:cubicBezTo>
                    <a:pt x="8368" y="9751"/>
                    <a:pt x="8572" y="9751"/>
                    <a:pt x="8692" y="9630"/>
                  </a:cubicBezTo>
                  <a:lnTo>
                    <a:pt x="9703" y="8628"/>
                  </a:lnTo>
                  <a:cubicBezTo>
                    <a:pt x="9815" y="8507"/>
                    <a:pt x="9824" y="8322"/>
                    <a:pt x="9713" y="8192"/>
                  </a:cubicBezTo>
                  <a:cubicBezTo>
                    <a:pt x="10947" y="9120"/>
                    <a:pt x="12477" y="9658"/>
                    <a:pt x="14138" y="9658"/>
                  </a:cubicBezTo>
                  <a:cubicBezTo>
                    <a:pt x="18219" y="9658"/>
                    <a:pt x="21531" y="6346"/>
                    <a:pt x="21531" y="2264"/>
                  </a:cubicBezTo>
                  <a:cubicBezTo>
                    <a:pt x="21531" y="1476"/>
                    <a:pt x="21411" y="715"/>
                    <a:pt x="2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p28"/>
          <p:cNvSpPr txBox="1"/>
          <p:nvPr/>
        </p:nvSpPr>
        <p:spPr>
          <a:xfrm>
            <a:off x="761125" y="555025"/>
            <a:ext cx="74667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Stakeholders</a:t>
            </a:r>
            <a:endParaRPr b="1" sz="35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87" name="Google Shape;1887;p28"/>
          <p:cNvSpPr txBox="1"/>
          <p:nvPr/>
        </p:nvSpPr>
        <p:spPr>
          <a:xfrm>
            <a:off x="779200" y="1630725"/>
            <a:ext cx="7466700" cy="25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End Users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Students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Freelancers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Professionals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○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Instructors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88" name="Google Shape;18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8750" y="1156375"/>
            <a:ext cx="3354376" cy="335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29"/>
          <p:cNvSpPr txBox="1"/>
          <p:nvPr>
            <p:ph type="title"/>
          </p:nvPr>
        </p:nvSpPr>
        <p:spPr>
          <a:xfrm>
            <a:off x="985050" y="558300"/>
            <a:ext cx="6255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Use Case Example </a:t>
            </a:r>
            <a:endParaRPr sz="3500"/>
          </a:p>
        </p:txBody>
      </p:sp>
      <p:sp>
        <p:nvSpPr>
          <p:cNvPr id="1894" name="Google Shape;1894;p29"/>
          <p:cNvSpPr txBox="1"/>
          <p:nvPr/>
        </p:nvSpPr>
        <p:spPr>
          <a:xfrm>
            <a:off x="4279525" y="1814475"/>
            <a:ext cx="3103800" cy="11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1895" name="Google Shape;1895;p29"/>
          <p:cNvGraphicFramePr/>
          <p:nvPr/>
        </p:nvGraphicFramePr>
        <p:xfrm>
          <a:off x="952500" y="1339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{08644C27-C146-4C9A-A2AE-BD763B723042}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Actors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User, Web Application UI.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Description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 user fills out their personal and professional details using the provided form fields (e.g., name, contact info, skills, projects). The system collects and stores this data to generate a real-time portfolio preview.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Full name, email, phone number, biography, skills, projects, work experience, education.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Stimulus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User input into the form followed by clicking “Generate Portfolio”.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Response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Portfolio preview is updated in real-time with user-entered data.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Comments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Required fields must be filled and validated before the portfolio can be generated successfully.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